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8" r:id="rId4"/>
    <p:sldId id="259" r:id="rId5"/>
    <p:sldId id="260" r:id="rId6"/>
    <p:sldId id="266" r:id="rId7"/>
    <p:sldId id="261" r:id="rId8"/>
    <p:sldId id="262" r:id="rId9"/>
    <p:sldId id="263" r:id="rId10"/>
    <p:sldId id="264" r:id="rId11"/>
    <p:sldId id="265" r:id="rId12"/>
    <p:sldId id="269" r:id="rId13"/>
    <p:sldId id="268" r:id="rId14"/>
    <p:sldId id="273" r:id="rId15"/>
    <p:sldId id="274" r:id="rId16"/>
    <p:sldId id="275" r:id="rId17"/>
    <p:sldId id="277" r:id="rId18"/>
    <p:sldId id="278" r:id="rId19"/>
    <p:sldId id="279" r:id="rId20"/>
    <p:sldId id="280" r:id="rId21"/>
    <p:sldId id="281" r:id="rId22"/>
    <p:sldId id="270" r:id="rId23"/>
    <p:sldId id="271" r:id="rId24"/>
    <p:sldId id="272" r:id="rId25"/>
    <p:sldId id="282" r:id="rId26"/>
    <p:sldId id="283" r:id="rId27"/>
    <p:sldId id="284" r:id="rId28"/>
    <p:sldId id="285" r:id="rId29"/>
    <p:sldId id="287" r:id="rId30"/>
    <p:sldId id="286"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5" r:id="rId50"/>
    <p:sldId id="308" r:id="rId51"/>
    <p:sldId id="307" r:id="rId52"/>
    <p:sldId id="309" r:id="rId53"/>
    <p:sldId id="310" r:id="rId54"/>
    <p:sldId id="311" r:id="rId55"/>
    <p:sldId id="313" r:id="rId56"/>
    <p:sldId id="312" r:id="rId57"/>
    <p:sldId id="314" r:id="rId58"/>
    <p:sldId id="315" r:id="rId59"/>
    <p:sldId id="316" r:id="rId60"/>
    <p:sldId id="317" r:id="rId61"/>
    <p:sldId id="318" r:id="rId62"/>
    <p:sldId id="320" r:id="rId63"/>
    <p:sldId id="319" r:id="rId64"/>
    <p:sldId id="321" r:id="rId65"/>
    <p:sldId id="323" r:id="rId66"/>
    <p:sldId id="322" r:id="rId67"/>
    <p:sldId id="324" r:id="rId68"/>
    <p:sldId id="325" r:id="rId69"/>
    <p:sldId id="326" r:id="rId70"/>
    <p:sldId id="327" r:id="rId71"/>
    <p:sldId id="328"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1" d="100"/>
          <a:sy n="61" d="100"/>
        </p:scale>
        <p:origin x="8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shth vashisht" userId="1ad5c172e9a7cf97" providerId="LiveId" clId="{862AA8D5-9932-438E-B2D6-9BF043B36A2F}"/>
    <pc:docChg chg="undo custSel addSld delSld modSld sldOrd">
      <pc:chgData name="shreshth vashisht" userId="1ad5c172e9a7cf97" providerId="LiveId" clId="{862AA8D5-9932-438E-B2D6-9BF043B36A2F}" dt="2023-03-14T05:35:26.163" v="12427" actId="20577"/>
      <pc:docMkLst>
        <pc:docMk/>
      </pc:docMkLst>
      <pc:sldChg chg="delSp modSp new mod">
        <pc:chgData name="shreshth vashisht" userId="1ad5c172e9a7cf97" providerId="LiveId" clId="{862AA8D5-9932-438E-B2D6-9BF043B36A2F}" dt="2023-03-07T08:06:42.218" v="46"/>
        <pc:sldMkLst>
          <pc:docMk/>
          <pc:sldMk cId="3837958326" sldId="256"/>
        </pc:sldMkLst>
        <pc:spChg chg="mod">
          <ac:chgData name="shreshth vashisht" userId="1ad5c172e9a7cf97" providerId="LiveId" clId="{862AA8D5-9932-438E-B2D6-9BF043B36A2F}" dt="2023-03-07T08:06:42.218" v="46"/>
          <ac:spMkLst>
            <pc:docMk/>
            <pc:sldMk cId="3837958326" sldId="256"/>
            <ac:spMk id="2" creationId="{4C87B798-629B-44A2-B0EF-11DD392924CF}"/>
          </ac:spMkLst>
        </pc:spChg>
        <pc:spChg chg="del mod">
          <ac:chgData name="shreshth vashisht" userId="1ad5c172e9a7cf97" providerId="LiveId" clId="{862AA8D5-9932-438E-B2D6-9BF043B36A2F}" dt="2023-03-07T08:05:22.851" v="22" actId="478"/>
          <ac:spMkLst>
            <pc:docMk/>
            <pc:sldMk cId="3837958326" sldId="256"/>
            <ac:spMk id="3" creationId="{24ABBF66-4BF8-475D-9554-CC3D877A08B5}"/>
          </ac:spMkLst>
        </pc:spChg>
      </pc:sldChg>
      <pc:sldChg chg="modSp new mod">
        <pc:chgData name="shreshth vashisht" userId="1ad5c172e9a7cf97" providerId="LiveId" clId="{862AA8D5-9932-438E-B2D6-9BF043B36A2F}" dt="2023-03-14T05:23:41.230" v="12303" actId="1037"/>
        <pc:sldMkLst>
          <pc:docMk/>
          <pc:sldMk cId="1102745071" sldId="257"/>
        </pc:sldMkLst>
        <pc:spChg chg="mod">
          <ac:chgData name="shreshth vashisht" userId="1ad5c172e9a7cf97" providerId="LiveId" clId="{862AA8D5-9932-438E-B2D6-9BF043B36A2F}" dt="2023-03-14T05:23:41.230" v="12303" actId="1037"/>
          <ac:spMkLst>
            <pc:docMk/>
            <pc:sldMk cId="1102745071" sldId="257"/>
            <ac:spMk id="2" creationId="{16AAA8DC-A396-4416-B829-4C8942C6C6B3}"/>
          </ac:spMkLst>
        </pc:spChg>
        <pc:spChg chg="mod">
          <ac:chgData name="shreshth vashisht" userId="1ad5c172e9a7cf97" providerId="LiveId" clId="{862AA8D5-9932-438E-B2D6-9BF043B36A2F}" dt="2023-03-14T05:23:30.546" v="12299" actId="20577"/>
          <ac:spMkLst>
            <pc:docMk/>
            <pc:sldMk cId="1102745071" sldId="257"/>
            <ac:spMk id="3" creationId="{229DDF48-E6E7-4C50-8799-843C429DE148}"/>
          </ac:spMkLst>
        </pc:spChg>
      </pc:sldChg>
      <pc:sldChg chg="addSp delSp modSp new mod modClrScheme chgLayout">
        <pc:chgData name="shreshth vashisht" userId="1ad5c172e9a7cf97" providerId="LiveId" clId="{862AA8D5-9932-438E-B2D6-9BF043B36A2F}" dt="2023-03-07T09:08:44.754" v="1200" actId="20577"/>
        <pc:sldMkLst>
          <pc:docMk/>
          <pc:sldMk cId="3570887877" sldId="258"/>
        </pc:sldMkLst>
        <pc:spChg chg="del mod ord">
          <ac:chgData name="shreshth vashisht" userId="1ad5c172e9a7cf97" providerId="LiveId" clId="{862AA8D5-9932-438E-B2D6-9BF043B36A2F}" dt="2023-03-07T08:53:04.582" v="857" actId="700"/>
          <ac:spMkLst>
            <pc:docMk/>
            <pc:sldMk cId="3570887877" sldId="258"/>
            <ac:spMk id="2" creationId="{59B3C0B9-5871-4EC3-95CD-18669378333E}"/>
          </ac:spMkLst>
        </pc:spChg>
        <pc:spChg chg="del mod ord">
          <ac:chgData name="shreshth vashisht" userId="1ad5c172e9a7cf97" providerId="LiveId" clId="{862AA8D5-9932-438E-B2D6-9BF043B36A2F}" dt="2023-03-07T08:53:04.582" v="857" actId="700"/>
          <ac:spMkLst>
            <pc:docMk/>
            <pc:sldMk cId="3570887877" sldId="258"/>
            <ac:spMk id="3" creationId="{9917B68E-A63D-43D4-A4A0-6BB7F4F2C4DD}"/>
          </ac:spMkLst>
        </pc:spChg>
        <pc:spChg chg="add mod ord">
          <ac:chgData name="shreshth vashisht" userId="1ad5c172e9a7cf97" providerId="LiveId" clId="{862AA8D5-9932-438E-B2D6-9BF043B36A2F}" dt="2023-03-07T08:53:13.733" v="877" actId="20577"/>
          <ac:spMkLst>
            <pc:docMk/>
            <pc:sldMk cId="3570887877" sldId="258"/>
            <ac:spMk id="4" creationId="{E58F6F9E-B0C5-4CAC-BA56-2872E757BCB6}"/>
          </ac:spMkLst>
        </pc:spChg>
        <pc:spChg chg="add del mod ord">
          <ac:chgData name="shreshth vashisht" userId="1ad5c172e9a7cf97" providerId="LiveId" clId="{862AA8D5-9932-438E-B2D6-9BF043B36A2F}" dt="2023-03-07T08:54:14.957" v="880" actId="1032"/>
          <ac:spMkLst>
            <pc:docMk/>
            <pc:sldMk cId="3570887877" sldId="258"/>
            <ac:spMk id="5" creationId="{987ED56B-904D-48D6-BAA9-D2F2B9CEC254}"/>
          </ac:spMkLst>
        </pc:spChg>
        <pc:graphicFrameChg chg="add mod modGraphic">
          <ac:chgData name="shreshth vashisht" userId="1ad5c172e9a7cf97" providerId="LiveId" clId="{862AA8D5-9932-438E-B2D6-9BF043B36A2F}" dt="2023-03-07T09:08:44.754" v="1200" actId="20577"/>
          <ac:graphicFrameMkLst>
            <pc:docMk/>
            <pc:sldMk cId="3570887877" sldId="258"/>
            <ac:graphicFrameMk id="6" creationId="{717B9C0E-8D58-4730-B759-A92F07C23130}"/>
          </ac:graphicFrameMkLst>
        </pc:graphicFrameChg>
      </pc:sldChg>
      <pc:sldChg chg="modSp new mod">
        <pc:chgData name="shreshth vashisht" userId="1ad5c172e9a7cf97" providerId="LiveId" clId="{862AA8D5-9932-438E-B2D6-9BF043B36A2F}" dt="2023-03-14T05:24:03.984" v="12307" actId="20577"/>
        <pc:sldMkLst>
          <pc:docMk/>
          <pc:sldMk cId="1720857921" sldId="259"/>
        </pc:sldMkLst>
        <pc:spChg chg="mod">
          <ac:chgData name="shreshth vashisht" userId="1ad5c172e9a7cf97" providerId="LiveId" clId="{862AA8D5-9932-438E-B2D6-9BF043B36A2F}" dt="2023-03-07T09:09:10.801" v="1228" actId="20577"/>
          <ac:spMkLst>
            <pc:docMk/>
            <pc:sldMk cId="1720857921" sldId="259"/>
            <ac:spMk id="2" creationId="{88630B3C-E537-42B2-AB24-846805003C08}"/>
          </ac:spMkLst>
        </pc:spChg>
        <pc:spChg chg="mod">
          <ac:chgData name="shreshth vashisht" userId="1ad5c172e9a7cf97" providerId="LiveId" clId="{862AA8D5-9932-438E-B2D6-9BF043B36A2F}" dt="2023-03-14T05:24:03.984" v="12307" actId="20577"/>
          <ac:spMkLst>
            <pc:docMk/>
            <pc:sldMk cId="1720857921" sldId="259"/>
            <ac:spMk id="3" creationId="{B12AD43E-502A-4326-AC27-0D8B31443A85}"/>
          </ac:spMkLst>
        </pc:spChg>
      </pc:sldChg>
      <pc:sldChg chg="addSp delSp modSp new mod modClrScheme chgLayout">
        <pc:chgData name="shreshth vashisht" userId="1ad5c172e9a7cf97" providerId="LiveId" clId="{862AA8D5-9932-438E-B2D6-9BF043B36A2F}" dt="2023-03-07T09:09:31.130" v="1240" actId="122"/>
        <pc:sldMkLst>
          <pc:docMk/>
          <pc:sldMk cId="655476518" sldId="260"/>
        </pc:sldMkLst>
        <pc:spChg chg="del mod ord">
          <ac:chgData name="shreshth vashisht" userId="1ad5c172e9a7cf97" providerId="LiveId" clId="{862AA8D5-9932-438E-B2D6-9BF043B36A2F}" dt="2023-03-07T09:09:20.269" v="1230" actId="700"/>
          <ac:spMkLst>
            <pc:docMk/>
            <pc:sldMk cId="655476518" sldId="260"/>
            <ac:spMk id="2" creationId="{0B6FE954-1650-4AF6-8978-034A850E8493}"/>
          </ac:spMkLst>
        </pc:spChg>
        <pc:spChg chg="del mod ord">
          <ac:chgData name="shreshth vashisht" userId="1ad5c172e9a7cf97" providerId="LiveId" clId="{862AA8D5-9932-438E-B2D6-9BF043B36A2F}" dt="2023-03-07T09:09:20.269" v="1230" actId="700"/>
          <ac:spMkLst>
            <pc:docMk/>
            <pc:sldMk cId="655476518" sldId="260"/>
            <ac:spMk id="3" creationId="{085A3E14-E6F0-4F40-B33A-A4F3E16B15C9}"/>
          </ac:spMkLst>
        </pc:spChg>
        <pc:spChg chg="add mod ord">
          <ac:chgData name="shreshth vashisht" userId="1ad5c172e9a7cf97" providerId="LiveId" clId="{862AA8D5-9932-438E-B2D6-9BF043B36A2F}" dt="2023-03-07T09:09:31.130" v="1240" actId="122"/>
          <ac:spMkLst>
            <pc:docMk/>
            <pc:sldMk cId="655476518" sldId="260"/>
            <ac:spMk id="4" creationId="{1DC25ABB-FA39-419E-AF8F-834E0AA70BBC}"/>
          </ac:spMkLst>
        </pc:spChg>
        <pc:spChg chg="add del mod ord">
          <ac:chgData name="shreshth vashisht" userId="1ad5c172e9a7cf97" providerId="LiveId" clId="{862AA8D5-9932-438E-B2D6-9BF043B36A2F}" dt="2023-03-07T09:09:23.879" v="1231" actId="478"/>
          <ac:spMkLst>
            <pc:docMk/>
            <pc:sldMk cId="655476518" sldId="260"/>
            <ac:spMk id="5" creationId="{69C3581A-C6AB-4307-9A83-8293DDF2DBD0}"/>
          </ac:spMkLst>
        </pc:spChg>
      </pc:sldChg>
      <pc:sldChg chg="addSp delSp modSp new mod modClrScheme chgLayout">
        <pc:chgData name="shreshth vashisht" userId="1ad5c172e9a7cf97" providerId="LiveId" clId="{862AA8D5-9932-438E-B2D6-9BF043B36A2F}" dt="2023-03-13T06:43:29.961" v="9528" actId="2"/>
        <pc:sldMkLst>
          <pc:docMk/>
          <pc:sldMk cId="3452176479" sldId="261"/>
        </pc:sldMkLst>
        <pc:spChg chg="del mod ord">
          <ac:chgData name="shreshth vashisht" userId="1ad5c172e9a7cf97" providerId="LiveId" clId="{862AA8D5-9932-438E-B2D6-9BF043B36A2F}" dt="2023-03-07T09:09:40.580" v="1242" actId="700"/>
          <ac:spMkLst>
            <pc:docMk/>
            <pc:sldMk cId="3452176479" sldId="261"/>
            <ac:spMk id="2" creationId="{B1673604-CB88-47F5-9BF3-01067D126FB5}"/>
          </ac:spMkLst>
        </pc:spChg>
        <pc:spChg chg="del mod ord">
          <ac:chgData name="shreshth vashisht" userId="1ad5c172e9a7cf97" providerId="LiveId" clId="{862AA8D5-9932-438E-B2D6-9BF043B36A2F}" dt="2023-03-07T09:09:40.580" v="1242" actId="700"/>
          <ac:spMkLst>
            <pc:docMk/>
            <pc:sldMk cId="3452176479" sldId="261"/>
            <ac:spMk id="3" creationId="{3DECB705-33BE-423D-9824-AE9384EC5A3C}"/>
          </ac:spMkLst>
        </pc:spChg>
        <pc:spChg chg="add mod ord">
          <ac:chgData name="shreshth vashisht" userId="1ad5c172e9a7cf97" providerId="LiveId" clId="{862AA8D5-9932-438E-B2D6-9BF043B36A2F}" dt="2023-03-07T15:57:46.655" v="3007"/>
          <ac:spMkLst>
            <pc:docMk/>
            <pc:sldMk cId="3452176479" sldId="261"/>
            <ac:spMk id="4" creationId="{56808634-77B2-42C3-ABF9-E241B5F68149}"/>
          </ac:spMkLst>
        </pc:spChg>
        <pc:spChg chg="add mod ord">
          <ac:chgData name="shreshth vashisht" userId="1ad5c172e9a7cf97" providerId="LiveId" clId="{862AA8D5-9932-438E-B2D6-9BF043B36A2F}" dt="2023-03-13T06:43:29.961" v="9528" actId="2"/>
          <ac:spMkLst>
            <pc:docMk/>
            <pc:sldMk cId="3452176479" sldId="261"/>
            <ac:spMk id="5" creationId="{1987E2FC-EECC-4BCC-BC20-BE3DB0361048}"/>
          </ac:spMkLst>
        </pc:spChg>
        <pc:picChg chg="add mod">
          <ac:chgData name="shreshth vashisht" userId="1ad5c172e9a7cf97" providerId="LiveId" clId="{862AA8D5-9932-438E-B2D6-9BF043B36A2F}" dt="2023-03-08T13:15:01.033" v="5119" actId="1076"/>
          <ac:picMkLst>
            <pc:docMk/>
            <pc:sldMk cId="3452176479" sldId="261"/>
            <ac:picMk id="7" creationId="{08A33EAE-BB6E-4E85-9E80-85B8D4B9C153}"/>
          </ac:picMkLst>
        </pc:picChg>
        <pc:picChg chg="add del mod">
          <ac:chgData name="shreshth vashisht" userId="1ad5c172e9a7cf97" providerId="LiveId" clId="{862AA8D5-9932-438E-B2D6-9BF043B36A2F}" dt="2023-03-07T14:13:50.229" v="1462"/>
          <ac:picMkLst>
            <pc:docMk/>
            <pc:sldMk cId="3452176479" sldId="261"/>
            <ac:picMk id="1026" creationId="{2B6F9C3F-E12E-42B3-AD1E-619691022654}"/>
          </ac:picMkLst>
        </pc:picChg>
        <pc:picChg chg="add mod">
          <ac:chgData name="shreshth vashisht" userId="1ad5c172e9a7cf97" providerId="LiveId" clId="{862AA8D5-9932-438E-B2D6-9BF043B36A2F}" dt="2023-03-07T14:14:30.766" v="1468" actId="1076"/>
          <ac:picMkLst>
            <pc:docMk/>
            <pc:sldMk cId="3452176479" sldId="261"/>
            <ac:picMk id="1028" creationId="{A647A115-721D-4F18-A292-62EB99DEB5AB}"/>
          </ac:picMkLst>
        </pc:picChg>
      </pc:sldChg>
      <pc:sldChg chg="addSp delSp modSp new mod modClrScheme chgLayout">
        <pc:chgData name="shreshth vashisht" userId="1ad5c172e9a7cf97" providerId="LiveId" clId="{862AA8D5-9932-438E-B2D6-9BF043B36A2F}" dt="2023-03-13T06:43:38.792" v="9529" actId="2"/>
        <pc:sldMkLst>
          <pc:docMk/>
          <pc:sldMk cId="1073356523" sldId="262"/>
        </pc:sldMkLst>
        <pc:spChg chg="del mod ord">
          <ac:chgData name="shreshth vashisht" userId="1ad5c172e9a7cf97" providerId="LiveId" clId="{862AA8D5-9932-438E-B2D6-9BF043B36A2F}" dt="2023-03-07T14:35:28.939" v="2301" actId="478"/>
          <ac:spMkLst>
            <pc:docMk/>
            <pc:sldMk cId="1073356523" sldId="262"/>
            <ac:spMk id="2" creationId="{F090A5BB-8ADF-4A7F-953D-51AAE642AAF9}"/>
          </ac:spMkLst>
        </pc:spChg>
        <pc:spChg chg="del mod">
          <ac:chgData name="shreshth vashisht" userId="1ad5c172e9a7cf97" providerId="LiveId" clId="{862AA8D5-9932-438E-B2D6-9BF043B36A2F}" dt="2023-03-07T14:31:18.107" v="2296" actId="931"/>
          <ac:spMkLst>
            <pc:docMk/>
            <pc:sldMk cId="1073356523" sldId="262"/>
            <ac:spMk id="3" creationId="{D73AAF2A-9A84-413E-98A4-683F4138D11F}"/>
          </ac:spMkLst>
        </pc:spChg>
        <pc:spChg chg="add mod">
          <ac:chgData name="shreshth vashisht" userId="1ad5c172e9a7cf97" providerId="LiveId" clId="{862AA8D5-9932-438E-B2D6-9BF043B36A2F}" dt="2023-03-08T13:43:29.507" v="5226" actId="20577"/>
          <ac:spMkLst>
            <pc:docMk/>
            <pc:sldMk cId="1073356523" sldId="262"/>
            <ac:spMk id="6" creationId="{B83B2AF8-F5D1-4381-99D5-B7518D6C17C0}"/>
          </ac:spMkLst>
        </pc:spChg>
        <pc:spChg chg="add mod">
          <ac:chgData name="shreshth vashisht" userId="1ad5c172e9a7cf97" providerId="LiveId" clId="{862AA8D5-9932-438E-B2D6-9BF043B36A2F}" dt="2023-03-07T15:14:12.765" v="2580" actId="1036"/>
          <ac:spMkLst>
            <pc:docMk/>
            <pc:sldMk cId="1073356523" sldId="262"/>
            <ac:spMk id="16" creationId="{5D037F79-6AB8-4225-A7ED-9423044601D2}"/>
          </ac:spMkLst>
        </pc:spChg>
        <pc:spChg chg="add mod">
          <ac:chgData name="shreshth vashisht" userId="1ad5c172e9a7cf97" providerId="LiveId" clId="{862AA8D5-9932-438E-B2D6-9BF043B36A2F}" dt="2023-03-07T15:14:45.554" v="2590" actId="20577"/>
          <ac:spMkLst>
            <pc:docMk/>
            <pc:sldMk cId="1073356523" sldId="262"/>
            <ac:spMk id="19" creationId="{79577D2C-D5AF-426B-9DB3-D008CB004533}"/>
          </ac:spMkLst>
        </pc:spChg>
        <pc:spChg chg="add mod">
          <ac:chgData name="shreshth vashisht" userId="1ad5c172e9a7cf97" providerId="LiveId" clId="{862AA8D5-9932-438E-B2D6-9BF043B36A2F}" dt="2023-03-13T06:43:38.792" v="9529" actId="2"/>
          <ac:spMkLst>
            <pc:docMk/>
            <pc:sldMk cId="1073356523" sldId="262"/>
            <ac:spMk id="24" creationId="{24995728-3413-482F-831D-27985B0FD07A}"/>
          </ac:spMkLst>
        </pc:spChg>
        <pc:spChg chg="add mod">
          <ac:chgData name="shreshth vashisht" userId="1ad5c172e9a7cf97" providerId="LiveId" clId="{862AA8D5-9932-438E-B2D6-9BF043B36A2F}" dt="2023-03-07T15:19:47.884" v="2849" actId="14100"/>
          <ac:spMkLst>
            <pc:docMk/>
            <pc:sldMk cId="1073356523" sldId="262"/>
            <ac:spMk id="31" creationId="{3F196D1E-9D4E-462D-A147-9605A1C34744}"/>
          </ac:spMkLst>
        </pc:spChg>
        <pc:picChg chg="add mod ord">
          <ac:chgData name="shreshth vashisht" userId="1ad5c172e9a7cf97" providerId="LiveId" clId="{862AA8D5-9932-438E-B2D6-9BF043B36A2F}" dt="2023-03-07T15:14:04.548" v="2529" actId="14100"/>
          <ac:picMkLst>
            <pc:docMk/>
            <pc:sldMk cId="1073356523" sldId="262"/>
            <ac:picMk id="5" creationId="{5DEFD994-C322-4DD9-8354-0D21B4D87838}"/>
          </ac:picMkLst>
        </pc:picChg>
        <pc:picChg chg="add mod">
          <ac:chgData name="shreshth vashisht" userId="1ad5c172e9a7cf97" providerId="LiveId" clId="{862AA8D5-9932-438E-B2D6-9BF043B36A2F}" dt="2023-03-07T14:59:30.440" v="2522" actId="1076"/>
          <ac:picMkLst>
            <pc:docMk/>
            <pc:sldMk cId="1073356523" sldId="262"/>
            <ac:picMk id="8" creationId="{91A2955C-A1CC-464E-8979-BD565D9543A0}"/>
          </ac:picMkLst>
        </pc:picChg>
        <pc:picChg chg="add mod">
          <ac:chgData name="shreshth vashisht" userId="1ad5c172e9a7cf97" providerId="LiveId" clId="{862AA8D5-9932-438E-B2D6-9BF043B36A2F}" dt="2023-03-07T14:59:39.218" v="2524" actId="14100"/>
          <ac:picMkLst>
            <pc:docMk/>
            <pc:sldMk cId="1073356523" sldId="262"/>
            <ac:picMk id="21" creationId="{1720FEEA-DFDC-4789-B98D-D4284887B35E}"/>
          </ac:picMkLst>
        </pc:picChg>
        <pc:picChg chg="add mod">
          <ac:chgData name="shreshth vashisht" userId="1ad5c172e9a7cf97" providerId="LiveId" clId="{862AA8D5-9932-438E-B2D6-9BF043B36A2F}" dt="2023-03-07T15:19:50.285" v="2850" actId="1076"/>
          <ac:picMkLst>
            <pc:docMk/>
            <pc:sldMk cId="1073356523" sldId="262"/>
            <ac:picMk id="23" creationId="{EF651195-183A-4C26-BDF8-9635C237760E}"/>
          </ac:picMkLst>
        </pc:picChg>
        <pc:picChg chg="add mod">
          <ac:chgData name="shreshth vashisht" userId="1ad5c172e9a7cf97" providerId="LiveId" clId="{862AA8D5-9932-438E-B2D6-9BF043B36A2F}" dt="2023-03-07T15:20:48.526" v="2890" actId="14100"/>
          <ac:picMkLst>
            <pc:docMk/>
            <pc:sldMk cId="1073356523" sldId="262"/>
            <ac:picMk id="35" creationId="{336EBAC5-0246-49AA-8AE6-6F94121C10C1}"/>
          </ac:picMkLst>
        </pc:picChg>
        <pc:inkChg chg="add">
          <ac:chgData name="shreshth vashisht" userId="1ad5c172e9a7cf97" providerId="LiveId" clId="{862AA8D5-9932-438E-B2D6-9BF043B36A2F}" dt="2023-03-07T14:41:40.208" v="2440" actId="9405"/>
          <ac:inkMkLst>
            <pc:docMk/>
            <pc:sldMk cId="1073356523" sldId="262"/>
            <ac:inkMk id="9" creationId="{8CF8BBC7-62A6-45C5-8630-698A83C9634F}"/>
          </ac:inkMkLst>
        </pc:inkChg>
        <pc:inkChg chg="add del">
          <ac:chgData name="shreshth vashisht" userId="1ad5c172e9a7cf97" providerId="LiveId" clId="{862AA8D5-9932-438E-B2D6-9BF043B36A2F}" dt="2023-03-07T14:41:55.335" v="2442" actId="9405"/>
          <ac:inkMkLst>
            <pc:docMk/>
            <pc:sldMk cId="1073356523" sldId="262"/>
            <ac:inkMk id="10" creationId="{C59E8A92-A3BA-42D5-AA3B-F5A54800EC47}"/>
          </ac:inkMkLst>
        </pc:inkChg>
        <pc:inkChg chg="add del">
          <ac:chgData name="shreshth vashisht" userId="1ad5c172e9a7cf97" providerId="LiveId" clId="{862AA8D5-9932-438E-B2D6-9BF043B36A2F}" dt="2023-03-07T14:42:00.262" v="2444" actId="9405"/>
          <ac:inkMkLst>
            <pc:docMk/>
            <pc:sldMk cId="1073356523" sldId="262"/>
            <ac:inkMk id="11" creationId="{47C35743-418F-4299-8E76-115FB2F1C37E}"/>
          </ac:inkMkLst>
        </pc:inkChg>
        <pc:inkChg chg="add del">
          <ac:chgData name="shreshth vashisht" userId="1ad5c172e9a7cf97" providerId="LiveId" clId="{862AA8D5-9932-438E-B2D6-9BF043B36A2F}" dt="2023-03-07T14:42:54.921" v="2446" actId="9405"/>
          <ac:inkMkLst>
            <pc:docMk/>
            <pc:sldMk cId="1073356523" sldId="262"/>
            <ac:inkMk id="12" creationId="{27ED1CA2-C32E-43F7-AFCA-4C5DB68B07C3}"/>
          </ac:inkMkLst>
        </pc:inkChg>
        <pc:inkChg chg="add del">
          <ac:chgData name="shreshth vashisht" userId="1ad5c172e9a7cf97" providerId="LiveId" clId="{862AA8D5-9932-438E-B2D6-9BF043B36A2F}" dt="2023-03-07T14:42:57.955" v="2448" actId="9405"/>
          <ac:inkMkLst>
            <pc:docMk/>
            <pc:sldMk cId="1073356523" sldId="262"/>
            <ac:inkMk id="13" creationId="{B3426F68-38EB-48A0-AFEB-9F80FFA6DD70}"/>
          </ac:inkMkLst>
        </pc:inkChg>
        <pc:inkChg chg="add del">
          <ac:chgData name="shreshth vashisht" userId="1ad5c172e9a7cf97" providerId="LiveId" clId="{862AA8D5-9932-438E-B2D6-9BF043B36A2F}" dt="2023-03-07T14:43:10.067" v="2450" actId="9405"/>
          <ac:inkMkLst>
            <pc:docMk/>
            <pc:sldMk cId="1073356523" sldId="262"/>
            <ac:inkMk id="14" creationId="{BF6E372A-B843-4A8A-8EF0-F0E3A6D2841E}"/>
          </ac:inkMkLst>
        </pc:inkChg>
        <pc:inkChg chg="add del">
          <ac:chgData name="shreshth vashisht" userId="1ad5c172e9a7cf97" providerId="LiveId" clId="{862AA8D5-9932-438E-B2D6-9BF043B36A2F}" dt="2023-03-07T14:43:29.610" v="2452"/>
          <ac:inkMkLst>
            <pc:docMk/>
            <pc:sldMk cId="1073356523" sldId="262"/>
            <ac:inkMk id="15" creationId="{5087F9BE-AD33-49DB-B9FC-1183E14EE53E}"/>
          </ac:inkMkLst>
        </pc:inkChg>
        <pc:inkChg chg="add del">
          <ac:chgData name="shreshth vashisht" userId="1ad5c172e9a7cf97" providerId="LiveId" clId="{862AA8D5-9932-438E-B2D6-9BF043B36A2F}" dt="2023-03-07T14:43:46.224" v="2456" actId="9405"/>
          <ac:inkMkLst>
            <pc:docMk/>
            <pc:sldMk cId="1073356523" sldId="262"/>
            <ac:inkMk id="17" creationId="{7758D332-4A5A-441E-BCB9-F47DA6D52E70}"/>
          </ac:inkMkLst>
        </pc:inkChg>
        <pc:inkChg chg="add del">
          <ac:chgData name="shreshth vashisht" userId="1ad5c172e9a7cf97" providerId="LiveId" clId="{862AA8D5-9932-438E-B2D6-9BF043B36A2F}" dt="2023-03-07T14:43:36.087" v="2455" actId="9405"/>
          <ac:inkMkLst>
            <pc:docMk/>
            <pc:sldMk cId="1073356523" sldId="262"/>
            <ac:inkMk id="18" creationId="{312236EA-1E3D-4513-8CFF-82F29DDA9913}"/>
          </ac:inkMkLst>
        </pc:inkChg>
        <pc:inkChg chg="add del">
          <ac:chgData name="shreshth vashisht" userId="1ad5c172e9a7cf97" providerId="LiveId" clId="{862AA8D5-9932-438E-B2D6-9BF043B36A2F}" dt="2023-03-07T15:19:17.972" v="2842" actId="9405"/>
          <ac:inkMkLst>
            <pc:docMk/>
            <pc:sldMk cId="1073356523" sldId="262"/>
            <ac:inkMk id="25" creationId="{3E8FA0CF-CE01-4095-B0BE-DA4B7686D677}"/>
          </ac:inkMkLst>
        </pc:inkChg>
        <pc:inkChg chg="add del">
          <ac:chgData name="shreshth vashisht" userId="1ad5c172e9a7cf97" providerId="LiveId" clId="{862AA8D5-9932-438E-B2D6-9BF043B36A2F}" dt="2023-03-07T15:19:17.509" v="2841" actId="9405"/>
          <ac:inkMkLst>
            <pc:docMk/>
            <pc:sldMk cId="1073356523" sldId="262"/>
            <ac:inkMk id="26" creationId="{5ABC89DA-2CE2-4B05-ABB7-7FBDA9F83B2A}"/>
          </ac:inkMkLst>
        </pc:inkChg>
        <pc:inkChg chg="add del">
          <ac:chgData name="shreshth vashisht" userId="1ad5c172e9a7cf97" providerId="LiveId" clId="{862AA8D5-9932-438E-B2D6-9BF043B36A2F}" dt="2023-03-07T15:19:17.096" v="2840" actId="9405"/>
          <ac:inkMkLst>
            <pc:docMk/>
            <pc:sldMk cId="1073356523" sldId="262"/>
            <ac:inkMk id="27" creationId="{9085E45A-2105-43D9-AB0D-00AD7CC4BE42}"/>
          </ac:inkMkLst>
        </pc:inkChg>
        <pc:inkChg chg="add del">
          <ac:chgData name="shreshth vashisht" userId="1ad5c172e9a7cf97" providerId="LiveId" clId="{862AA8D5-9932-438E-B2D6-9BF043B36A2F}" dt="2023-03-07T15:19:16.617" v="2839" actId="9405"/>
          <ac:inkMkLst>
            <pc:docMk/>
            <pc:sldMk cId="1073356523" sldId="262"/>
            <ac:inkMk id="28" creationId="{730492BB-B4FE-4C37-87A9-D0475C6F4484}"/>
          </ac:inkMkLst>
        </pc:inkChg>
        <pc:inkChg chg="add del">
          <ac:chgData name="shreshth vashisht" userId="1ad5c172e9a7cf97" providerId="LiveId" clId="{862AA8D5-9932-438E-B2D6-9BF043B36A2F}" dt="2023-03-07T15:19:16.227" v="2838" actId="9405"/>
          <ac:inkMkLst>
            <pc:docMk/>
            <pc:sldMk cId="1073356523" sldId="262"/>
            <ac:inkMk id="29" creationId="{1945B21C-258D-4FAB-8A51-1902CF6749A6}"/>
          </ac:inkMkLst>
        </pc:inkChg>
        <pc:inkChg chg="add del">
          <ac:chgData name="shreshth vashisht" userId="1ad5c172e9a7cf97" providerId="LiveId" clId="{862AA8D5-9932-438E-B2D6-9BF043B36A2F}" dt="2023-03-07T15:19:30.506" v="2844"/>
          <ac:inkMkLst>
            <pc:docMk/>
            <pc:sldMk cId="1073356523" sldId="262"/>
            <ac:inkMk id="30" creationId="{0A97E97C-3FB2-437F-8BFF-E7FED197CC95}"/>
          </ac:inkMkLst>
        </pc:inkChg>
        <pc:inkChg chg="add del">
          <ac:chgData name="shreshth vashisht" userId="1ad5c172e9a7cf97" providerId="LiveId" clId="{862AA8D5-9932-438E-B2D6-9BF043B36A2F}" dt="2023-03-07T15:19:33.775" v="2846" actId="9405"/>
          <ac:inkMkLst>
            <pc:docMk/>
            <pc:sldMk cId="1073356523" sldId="262"/>
            <ac:inkMk id="32" creationId="{D016D3B3-EDDF-4FA6-816A-07A1C50DB6A9}"/>
          </ac:inkMkLst>
        </pc:inkChg>
        <pc:inkChg chg="add del">
          <ac:chgData name="shreshth vashisht" userId="1ad5c172e9a7cf97" providerId="LiveId" clId="{862AA8D5-9932-438E-B2D6-9BF043B36A2F}" dt="2023-03-07T15:19:37.964" v="2848" actId="9405"/>
          <ac:inkMkLst>
            <pc:docMk/>
            <pc:sldMk cId="1073356523" sldId="262"/>
            <ac:inkMk id="33" creationId="{1980B00F-DC5D-475A-B079-02BE6332ACEE}"/>
          </ac:inkMkLst>
        </pc:inkChg>
      </pc:sldChg>
      <pc:sldChg chg="addSp modSp new mod">
        <pc:chgData name="shreshth vashisht" userId="1ad5c172e9a7cf97" providerId="LiveId" clId="{862AA8D5-9932-438E-B2D6-9BF043B36A2F}" dt="2023-03-08T06:22:08.624" v="4361" actId="313"/>
        <pc:sldMkLst>
          <pc:docMk/>
          <pc:sldMk cId="814499355" sldId="263"/>
        </pc:sldMkLst>
        <pc:spChg chg="add mod">
          <ac:chgData name="shreshth vashisht" userId="1ad5c172e9a7cf97" providerId="LiveId" clId="{862AA8D5-9932-438E-B2D6-9BF043B36A2F}" dt="2023-03-08T06:22:08.624" v="4361" actId="313"/>
          <ac:spMkLst>
            <pc:docMk/>
            <pc:sldMk cId="814499355" sldId="263"/>
            <ac:spMk id="2" creationId="{A161DD72-2E01-49C2-B73B-6B12317FA8D8}"/>
          </ac:spMkLst>
        </pc:spChg>
        <pc:picChg chg="add mod">
          <ac:chgData name="shreshth vashisht" userId="1ad5c172e9a7cf97" providerId="LiveId" clId="{862AA8D5-9932-438E-B2D6-9BF043B36A2F}" dt="2023-03-08T05:00:32.103" v="3247" actId="14100"/>
          <ac:picMkLst>
            <pc:docMk/>
            <pc:sldMk cId="814499355" sldId="263"/>
            <ac:picMk id="4" creationId="{A9D7A7ED-FE75-48BA-8817-10E5467B7C1E}"/>
          </ac:picMkLst>
        </pc:picChg>
        <pc:picChg chg="add mod">
          <ac:chgData name="shreshth vashisht" userId="1ad5c172e9a7cf97" providerId="LiveId" clId="{862AA8D5-9932-438E-B2D6-9BF043B36A2F}" dt="2023-03-07T16:21:09.465" v="3102" actId="1038"/>
          <ac:picMkLst>
            <pc:docMk/>
            <pc:sldMk cId="814499355" sldId="263"/>
            <ac:picMk id="2050" creationId="{64C6C01B-3C2B-47F1-A90B-6E177FA7DA20}"/>
          </ac:picMkLst>
        </pc:picChg>
      </pc:sldChg>
      <pc:sldChg chg="addSp delSp modSp new mod modClrScheme chgLayout">
        <pc:chgData name="shreshth vashisht" userId="1ad5c172e9a7cf97" providerId="LiveId" clId="{862AA8D5-9932-438E-B2D6-9BF043B36A2F}" dt="2023-03-14T05:26:11.241" v="12308" actId="20577"/>
        <pc:sldMkLst>
          <pc:docMk/>
          <pc:sldMk cId="2567578011" sldId="264"/>
        </pc:sldMkLst>
        <pc:spChg chg="add mod">
          <ac:chgData name="shreshth vashisht" userId="1ad5c172e9a7cf97" providerId="LiveId" clId="{862AA8D5-9932-438E-B2D6-9BF043B36A2F}" dt="2023-03-08T05:34:04.264" v="3568" actId="20577"/>
          <ac:spMkLst>
            <pc:docMk/>
            <pc:sldMk cId="2567578011" sldId="264"/>
            <ac:spMk id="2" creationId="{1C8E508D-C0AD-47B6-B815-807D2C3B1295}"/>
          </ac:spMkLst>
        </pc:spChg>
        <pc:spChg chg="add del mod">
          <ac:chgData name="shreshth vashisht" userId="1ad5c172e9a7cf97" providerId="LiveId" clId="{862AA8D5-9932-438E-B2D6-9BF043B36A2F}" dt="2023-03-08T05:05:18.509" v="3271" actId="931"/>
          <ac:spMkLst>
            <pc:docMk/>
            <pc:sldMk cId="2567578011" sldId="264"/>
            <ac:spMk id="3" creationId="{BC115DDF-44BB-4504-8016-EBCC3D2A5874}"/>
          </ac:spMkLst>
        </pc:spChg>
        <pc:spChg chg="add mod">
          <ac:chgData name="shreshth vashisht" userId="1ad5c172e9a7cf97" providerId="LiveId" clId="{862AA8D5-9932-438E-B2D6-9BF043B36A2F}" dt="2023-03-09T15:55:05.454" v="6692" actId="948"/>
          <ac:spMkLst>
            <pc:docMk/>
            <pc:sldMk cId="2567578011" sldId="264"/>
            <ac:spMk id="6" creationId="{02CFA2ED-7F7D-4561-9401-2337522BD145}"/>
          </ac:spMkLst>
        </pc:spChg>
        <pc:spChg chg="add del mod ord">
          <ac:chgData name="shreshth vashisht" userId="1ad5c172e9a7cf97" providerId="LiveId" clId="{862AA8D5-9932-438E-B2D6-9BF043B36A2F}" dt="2023-03-08T06:02:43.292" v="3752" actId="21"/>
          <ac:spMkLst>
            <pc:docMk/>
            <pc:sldMk cId="2567578011" sldId="264"/>
            <ac:spMk id="8" creationId="{0B8EF995-5334-4F5E-B1C5-91B3A777CE55}"/>
          </ac:spMkLst>
        </pc:spChg>
        <pc:spChg chg="add del">
          <ac:chgData name="shreshth vashisht" userId="1ad5c172e9a7cf97" providerId="LiveId" clId="{862AA8D5-9932-438E-B2D6-9BF043B36A2F}" dt="2023-03-08T05:30:42.849" v="3512" actId="22"/>
          <ac:spMkLst>
            <pc:docMk/>
            <pc:sldMk cId="2567578011" sldId="264"/>
            <ac:spMk id="13" creationId="{BC75638F-8D32-41F3-95FB-94532D390FB0}"/>
          </ac:spMkLst>
        </pc:spChg>
        <pc:spChg chg="add del">
          <ac:chgData name="shreshth vashisht" userId="1ad5c172e9a7cf97" providerId="LiveId" clId="{862AA8D5-9932-438E-B2D6-9BF043B36A2F}" dt="2023-03-08T05:30:49.268" v="3514" actId="22"/>
          <ac:spMkLst>
            <pc:docMk/>
            <pc:sldMk cId="2567578011" sldId="264"/>
            <ac:spMk id="15" creationId="{F003D4BF-FDD6-464D-9A2D-88E01079E36B}"/>
          </ac:spMkLst>
        </pc:spChg>
        <pc:spChg chg="add mod">
          <ac:chgData name="shreshth vashisht" userId="1ad5c172e9a7cf97" providerId="LiveId" clId="{862AA8D5-9932-438E-B2D6-9BF043B36A2F}" dt="2023-03-14T05:26:11.241" v="12308" actId="20577"/>
          <ac:spMkLst>
            <pc:docMk/>
            <pc:sldMk cId="2567578011" sldId="264"/>
            <ac:spMk id="16" creationId="{6D663557-4E02-4A11-8594-CD45D173CD29}"/>
          </ac:spMkLst>
        </pc:spChg>
        <pc:spChg chg="add del mod">
          <ac:chgData name="shreshth vashisht" userId="1ad5c172e9a7cf97" providerId="LiveId" clId="{862AA8D5-9932-438E-B2D6-9BF043B36A2F}" dt="2023-03-08T06:02:47.148" v="3753" actId="478"/>
          <ac:spMkLst>
            <pc:docMk/>
            <pc:sldMk cId="2567578011" sldId="264"/>
            <ac:spMk id="18" creationId="{9DB7BDFE-DB05-41E6-809F-4B7D3A8AB92D}"/>
          </ac:spMkLst>
        </pc:spChg>
        <pc:spChg chg="add mod">
          <ac:chgData name="shreshth vashisht" userId="1ad5c172e9a7cf97" providerId="LiveId" clId="{862AA8D5-9932-438E-B2D6-9BF043B36A2F}" dt="2023-03-08T06:17:33.477" v="4074" actId="1076"/>
          <ac:spMkLst>
            <pc:docMk/>
            <pc:sldMk cId="2567578011" sldId="264"/>
            <ac:spMk id="27" creationId="{A33F1733-D17B-432E-B268-07B8CA4BB8DE}"/>
          </ac:spMkLst>
        </pc:spChg>
        <pc:picChg chg="add del mod ord">
          <ac:chgData name="shreshth vashisht" userId="1ad5c172e9a7cf97" providerId="LiveId" clId="{862AA8D5-9932-438E-B2D6-9BF043B36A2F}" dt="2023-03-08T06:02:40.752" v="3750" actId="21"/>
          <ac:picMkLst>
            <pc:docMk/>
            <pc:sldMk cId="2567578011" sldId="264"/>
            <ac:picMk id="5" creationId="{455362E4-7D0F-498A-B002-9FB4D6033235}"/>
          </ac:picMkLst>
        </pc:picChg>
        <pc:picChg chg="add mod">
          <ac:chgData name="shreshth vashisht" userId="1ad5c172e9a7cf97" providerId="LiveId" clId="{862AA8D5-9932-438E-B2D6-9BF043B36A2F}" dt="2023-03-08T06:07:20.191" v="3773" actId="1076"/>
          <ac:picMkLst>
            <pc:docMk/>
            <pc:sldMk cId="2567578011" sldId="264"/>
            <ac:picMk id="11" creationId="{1D986865-30BF-4682-A522-036CAA05D913}"/>
          </ac:picMkLst>
        </pc:picChg>
        <pc:picChg chg="add del mod">
          <ac:chgData name="shreshth vashisht" userId="1ad5c172e9a7cf97" providerId="LiveId" clId="{862AA8D5-9932-438E-B2D6-9BF043B36A2F}" dt="2023-03-12T14:43:36.292" v="7782"/>
          <ac:picMkLst>
            <pc:docMk/>
            <pc:sldMk cId="2567578011" sldId="264"/>
            <ac:picMk id="12" creationId="{77C9BB71-055E-4EAB-9067-E98763DA320C}"/>
          </ac:picMkLst>
        </pc:picChg>
        <pc:picChg chg="add mod">
          <ac:chgData name="shreshth vashisht" userId="1ad5c172e9a7cf97" providerId="LiveId" clId="{862AA8D5-9932-438E-B2D6-9BF043B36A2F}" dt="2023-03-08T06:11:18.485" v="3972" actId="14100"/>
          <ac:picMkLst>
            <pc:docMk/>
            <pc:sldMk cId="2567578011" sldId="264"/>
            <ac:picMk id="20" creationId="{9DB69408-14AC-42CE-AE5D-C204E1E06099}"/>
          </ac:picMkLst>
        </pc:picChg>
        <pc:picChg chg="add mod">
          <ac:chgData name="shreshth vashisht" userId="1ad5c172e9a7cf97" providerId="LiveId" clId="{862AA8D5-9932-438E-B2D6-9BF043B36A2F}" dt="2023-03-08T06:10:40.794" v="3962" actId="1076"/>
          <ac:picMkLst>
            <pc:docMk/>
            <pc:sldMk cId="2567578011" sldId="264"/>
            <ac:picMk id="22" creationId="{C828C95B-4A11-466D-A64C-28CB32022214}"/>
          </ac:picMkLst>
        </pc:picChg>
        <pc:picChg chg="add mod">
          <ac:chgData name="shreshth vashisht" userId="1ad5c172e9a7cf97" providerId="LiveId" clId="{862AA8D5-9932-438E-B2D6-9BF043B36A2F}" dt="2023-03-08T06:12:59.160" v="3979" actId="14100"/>
          <ac:picMkLst>
            <pc:docMk/>
            <pc:sldMk cId="2567578011" sldId="264"/>
            <ac:picMk id="24" creationId="{4D888644-250D-43A9-AB28-600772631023}"/>
          </ac:picMkLst>
        </pc:picChg>
        <pc:picChg chg="add mod">
          <ac:chgData name="shreshth vashisht" userId="1ad5c172e9a7cf97" providerId="LiveId" clId="{862AA8D5-9932-438E-B2D6-9BF043B36A2F}" dt="2023-03-08T06:12:50.706" v="3977" actId="14100"/>
          <ac:picMkLst>
            <pc:docMk/>
            <pc:sldMk cId="2567578011" sldId="264"/>
            <ac:picMk id="26" creationId="{45C8777B-864A-4DC1-9AD3-111D1DEA91DB}"/>
          </ac:picMkLst>
        </pc:picChg>
        <pc:picChg chg="add del mod">
          <ac:chgData name="shreshth vashisht" userId="1ad5c172e9a7cf97" providerId="LiveId" clId="{862AA8D5-9932-438E-B2D6-9BF043B36A2F}" dt="2023-03-08T06:05:19.616" v="3762" actId="478"/>
          <ac:picMkLst>
            <pc:docMk/>
            <pc:sldMk cId="2567578011" sldId="264"/>
            <ac:picMk id="3074" creationId="{AAC40EDD-8590-400F-A084-C7C44D120997}"/>
          </ac:picMkLst>
        </pc:picChg>
        <pc:picChg chg="add del mod">
          <ac:chgData name="shreshth vashisht" userId="1ad5c172e9a7cf97" providerId="LiveId" clId="{862AA8D5-9932-438E-B2D6-9BF043B36A2F}" dt="2023-03-08T06:17:09.189" v="4070" actId="478"/>
          <ac:picMkLst>
            <pc:docMk/>
            <pc:sldMk cId="2567578011" sldId="264"/>
            <ac:picMk id="3076" creationId="{28254EC1-ECB8-4890-B7F4-3F07AA02DD13}"/>
          </ac:picMkLst>
        </pc:picChg>
        <pc:picChg chg="add del">
          <ac:chgData name="shreshth vashisht" userId="1ad5c172e9a7cf97" providerId="LiveId" clId="{862AA8D5-9932-438E-B2D6-9BF043B36A2F}" dt="2023-03-08T06:17:09.189" v="4070" actId="478"/>
          <ac:picMkLst>
            <pc:docMk/>
            <pc:sldMk cId="2567578011" sldId="264"/>
            <ac:picMk id="3078" creationId="{E491C774-71E3-466B-A456-F460ADC8BE76}"/>
          </ac:picMkLst>
        </pc:picChg>
        <pc:picChg chg="add mod">
          <ac:chgData name="shreshth vashisht" userId="1ad5c172e9a7cf97" providerId="LiveId" clId="{862AA8D5-9932-438E-B2D6-9BF043B36A2F}" dt="2023-03-09T15:51:22.925" v="6673" actId="14100"/>
          <ac:picMkLst>
            <pc:docMk/>
            <pc:sldMk cId="2567578011" sldId="264"/>
            <ac:picMk id="3080" creationId="{66797EE6-EA26-476F-AE69-B6975EABF658}"/>
          </ac:picMkLst>
        </pc:picChg>
        <pc:inkChg chg="add del">
          <ac:chgData name="shreshth vashisht" userId="1ad5c172e9a7cf97" providerId="LiveId" clId="{862AA8D5-9932-438E-B2D6-9BF043B36A2F}" dt="2023-03-08T05:09:05.161" v="3374"/>
          <ac:inkMkLst>
            <pc:docMk/>
            <pc:sldMk cId="2567578011" sldId="264"/>
            <ac:inkMk id="7" creationId="{770BFE41-0095-47B9-8E29-73AADA49B82F}"/>
          </ac:inkMkLst>
        </pc:inkChg>
        <pc:inkChg chg="add del">
          <ac:chgData name="shreshth vashisht" userId="1ad5c172e9a7cf97" providerId="LiveId" clId="{862AA8D5-9932-438E-B2D6-9BF043B36A2F}" dt="2023-03-08T05:09:21.252" v="3376" actId="9405"/>
          <ac:inkMkLst>
            <pc:docMk/>
            <pc:sldMk cId="2567578011" sldId="264"/>
            <ac:inkMk id="9" creationId="{B1088D27-9342-4E3B-8CBB-0E073E760838}"/>
          </ac:inkMkLst>
        </pc:inkChg>
      </pc:sldChg>
      <pc:sldChg chg="addSp delSp modSp new mod chgLayout">
        <pc:chgData name="shreshth vashisht" userId="1ad5c172e9a7cf97" providerId="LiveId" clId="{862AA8D5-9932-438E-B2D6-9BF043B36A2F}" dt="2023-03-09T15:56:25.741" v="6756" actId="9405"/>
        <pc:sldMkLst>
          <pc:docMk/>
          <pc:sldMk cId="4259825790" sldId="265"/>
        </pc:sldMkLst>
        <pc:spChg chg="del mod">
          <ac:chgData name="shreshth vashisht" userId="1ad5c172e9a7cf97" providerId="LiveId" clId="{862AA8D5-9932-438E-B2D6-9BF043B36A2F}" dt="2023-03-09T15:55:55.470" v="6746" actId="478"/>
          <ac:spMkLst>
            <pc:docMk/>
            <pc:sldMk cId="4259825790" sldId="265"/>
            <ac:spMk id="2" creationId="{40F65391-BC47-4B35-8D9E-2953595EB919}"/>
          </ac:spMkLst>
        </pc:spChg>
        <pc:spChg chg="del">
          <ac:chgData name="shreshth vashisht" userId="1ad5c172e9a7cf97" providerId="LiveId" clId="{862AA8D5-9932-438E-B2D6-9BF043B36A2F}" dt="2023-03-08T06:03:21.603" v="3758" actId="478"/>
          <ac:spMkLst>
            <pc:docMk/>
            <pc:sldMk cId="4259825790" sldId="265"/>
            <ac:spMk id="2" creationId="{EC3C9552-A817-473C-B785-975DB60B022E}"/>
          </ac:spMkLst>
        </pc:spChg>
        <pc:spChg chg="del">
          <ac:chgData name="shreshth vashisht" userId="1ad5c172e9a7cf97" providerId="LiveId" clId="{862AA8D5-9932-438E-B2D6-9BF043B36A2F}" dt="2023-03-08T06:03:25.014" v="3759" actId="478"/>
          <ac:spMkLst>
            <pc:docMk/>
            <pc:sldMk cId="4259825790" sldId="265"/>
            <ac:spMk id="3" creationId="{B5036C55-17E1-4C39-8EC7-6B7ECDC956BD}"/>
          </ac:spMkLst>
        </pc:spChg>
        <pc:spChg chg="add del mod">
          <ac:chgData name="shreshth vashisht" userId="1ad5c172e9a7cf97" providerId="LiveId" clId="{862AA8D5-9932-438E-B2D6-9BF043B36A2F}" dt="2023-03-08T06:03:29.061" v="3761" actId="478"/>
          <ac:spMkLst>
            <pc:docMk/>
            <pc:sldMk cId="4259825790" sldId="265"/>
            <ac:spMk id="4" creationId="{B0CED68C-3493-46B7-8866-AEE1D104403C}"/>
          </ac:spMkLst>
        </pc:spChg>
        <pc:spChg chg="add mod">
          <ac:chgData name="shreshth vashisht" userId="1ad5c172e9a7cf97" providerId="LiveId" clId="{862AA8D5-9932-438E-B2D6-9BF043B36A2F}" dt="2023-03-08T12:15:38.828" v="4527" actId="27636"/>
          <ac:spMkLst>
            <pc:docMk/>
            <pc:sldMk cId="4259825790" sldId="265"/>
            <ac:spMk id="5" creationId="{A3E143B0-8882-4797-B03C-1E80B780481F}"/>
          </ac:spMkLst>
        </pc:spChg>
        <pc:spChg chg="add mod">
          <ac:chgData name="shreshth vashisht" userId="1ad5c172e9a7cf97" providerId="LiveId" clId="{862AA8D5-9932-438E-B2D6-9BF043B36A2F}" dt="2023-03-08T12:14:59.692" v="4517" actId="27636"/>
          <ac:spMkLst>
            <pc:docMk/>
            <pc:sldMk cId="4259825790" sldId="265"/>
            <ac:spMk id="6" creationId="{4E350566-22DD-46D4-8605-1B4AA0D5B2F2}"/>
          </ac:spMkLst>
        </pc:spChg>
        <pc:picChg chg="add mod">
          <ac:chgData name="shreshth vashisht" userId="1ad5c172e9a7cf97" providerId="LiveId" clId="{862AA8D5-9932-438E-B2D6-9BF043B36A2F}" dt="2023-03-08T12:15:44.993" v="4528" actId="14100"/>
          <ac:picMkLst>
            <pc:docMk/>
            <pc:sldMk cId="4259825790" sldId="265"/>
            <ac:picMk id="8" creationId="{47D42A38-2B3A-4AA1-8511-2426E13E2B1C}"/>
          </ac:picMkLst>
        </pc:picChg>
        <pc:picChg chg="add mod">
          <ac:chgData name="shreshth vashisht" userId="1ad5c172e9a7cf97" providerId="LiveId" clId="{862AA8D5-9932-438E-B2D6-9BF043B36A2F}" dt="2023-03-09T15:55:45.581" v="6694" actId="1076"/>
          <ac:picMkLst>
            <pc:docMk/>
            <pc:sldMk cId="4259825790" sldId="265"/>
            <ac:picMk id="10" creationId="{7BEF8331-9E7A-4947-9C42-8B1D1FA05C86}"/>
          </ac:picMkLst>
        </pc:picChg>
        <pc:picChg chg="add mod">
          <ac:chgData name="shreshth vashisht" userId="1ad5c172e9a7cf97" providerId="LiveId" clId="{862AA8D5-9932-438E-B2D6-9BF043B36A2F}" dt="2023-03-08T12:15:58.626" v="4531" actId="1076"/>
          <ac:picMkLst>
            <pc:docMk/>
            <pc:sldMk cId="4259825790" sldId="265"/>
            <ac:picMk id="12" creationId="{6DC6EB60-6664-4EC8-BB71-F4C675C30F5D}"/>
          </ac:picMkLst>
        </pc:picChg>
        <pc:inkChg chg="add del">
          <ac:chgData name="shreshth vashisht" userId="1ad5c172e9a7cf97" providerId="LiveId" clId="{862AA8D5-9932-438E-B2D6-9BF043B36A2F}" dt="2023-03-09T15:56:05.388" v="6748" actId="9405"/>
          <ac:inkMkLst>
            <pc:docMk/>
            <pc:sldMk cId="4259825790" sldId="265"/>
            <ac:inkMk id="3" creationId="{008250EF-54B1-4F3D-8247-8AAFDDDEEF48}"/>
          </ac:inkMkLst>
        </pc:inkChg>
        <pc:inkChg chg="add del">
          <ac:chgData name="shreshth vashisht" userId="1ad5c172e9a7cf97" providerId="LiveId" clId="{862AA8D5-9932-438E-B2D6-9BF043B36A2F}" dt="2023-03-09T15:56:25.741" v="6756" actId="9405"/>
          <ac:inkMkLst>
            <pc:docMk/>
            <pc:sldMk cId="4259825790" sldId="265"/>
            <ac:inkMk id="4" creationId="{B1784262-DB68-47D5-8183-8CC5E67958FA}"/>
          </ac:inkMkLst>
        </pc:inkChg>
        <pc:inkChg chg="add del">
          <ac:chgData name="shreshth vashisht" userId="1ad5c172e9a7cf97" providerId="LiveId" clId="{862AA8D5-9932-438E-B2D6-9BF043B36A2F}" dt="2023-03-09T15:56:25.082" v="6755" actId="9405"/>
          <ac:inkMkLst>
            <pc:docMk/>
            <pc:sldMk cId="4259825790" sldId="265"/>
            <ac:inkMk id="7" creationId="{72BA76DE-E4E0-47CE-A3E6-4708B6401A83}"/>
          </ac:inkMkLst>
        </pc:inkChg>
        <pc:inkChg chg="add del">
          <ac:chgData name="shreshth vashisht" userId="1ad5c172e9a7cf97" providerId="LiveId" clId="{862AA8D5-9932-438E-B2D6-9BF043B36A2F}" dt="2023-03-09T15:56:24.717" v="6754" actId="9405"/>
          <ac:inkMkLst>
            <pc:docMk/>
            <pc:sldMk cId="4259825790" sldId="265"/>
            <ac:inkMk id="9" creationId="{71D93CDB-3F30-480F-A9AE-85F770A9B305}"/>
          </ac:inkMkLst>
        </pc:inkChg>
        <pc:inkChg chg="add del">
          <ac:chgData name="shreshth vashisht" userId="1ad5c172e9a7cf97" providerId="LiveId" clId="{862AA8D5-9932-438E-B2D6-9BF043B36A2F}" dt="2023-03-09T15:56:24.381" v="6753" actId="9405"/>
          <ac:inkMkLst>
            <pc:docMk/>
            <pc:sldMk cId="4259825790" sldId="265"/>
            <ac:inkMk id="11" creationId="{9508AD06-8BE8-4A02-8C83-8E314904F52B}"/>
          </ac:inkMkLst>
        </pc:inkChg>
      </pc:sldChg>
      <pc:sldChg chg="addSp delSp modSp new mod modClrScheme chgLayout">
        <pc:chgData name="shreshth vashisht" userId="1ad5c172e9a7cf97" providerId="LiveId" clId="{862AA8D5-9932-438E-B2D6-9BF043B36A2F}" dt="2023-03-08T06:35:40.103" v="4454" actId="20577"/>
        <pc:sldMkLst>
          <pc:docMk/>
          <pc:sldMk cId="2979753280" sldId="266"/>
        </pc:sldMkLst>
        <pc:spChg chg="del mod ord">
          <ac:chgData name="shreshth vashisht" userId="1ad5c172e9a7cf97" providerId="LiveId" clId="{862AA8D5-9932-438E-B2D6-9BF043B36A2F}" dt="2023-03-08T06:17:53.336" v="4077" actId="700"/>
          <ac:spMkLst>
            <pc:docMk/>
            <pc:sldMk cId="2979753280" sldId="266"/>
            <ac:spMk id="2" creationId="{90AEDE7E-7B2F-488E-8A85-2F6874EB35D9}"/>
          </ac:spMkLst>
        </pc:spChg>
        <pc:spChg chg="del mod ord">
          <ac:chgData name="shreshth vashisht" userId="1ad5c172e9a7cf97" providerId="LiveId" clId="{862AA8D5-9932-438E-B2D6-9BF043B36A2F}" dt="2023-03-08T06:17:53.336" v="4077" actId="700"/>
          <ac:spMkLst>
            <pc:docMk/>
            <pc:sldMk cId="2979753280" sldId="266"/>
            <ac:spMk id="3" creationId="{5A0CF648-CD07-4177-94B6-7E12C1E7655E}"/>
          </ac:spMkLst>
        </pc:spChg>
        <pc:spChg chg="add mod ord">
          <ac:chgData name="shreshth vashisht" userId="1ad5c172e9a7cf97" providerId="LiveId" clId="{862AA8D5-9932-438E-B2D6-9BF043B36A2F}" dt="2023-03-08T06:18:09.166" v="4114" actId="20577"/>
          <ac:spMkLst>
            <pc:docMk/>
            <pc:sldMk cId="2979753280" sldId="266"/>
            <ac:spMk id="4" creationId="{88093F5E-26A9-40F8-9C77-C994FF3707E2}"/>
          </ac:spMkLst>
        </pc:spChg>
        <pc:spChg chg="add del mod ord">
          <ac:chgData name="shreshth vashisht" userId="1ad5c172e9a7cf97" providerId="LiveId" clId="{862AA8D5-9932-438E-B2D6-9BF043B36A2F}" dt="2023-03-08T06:18:32.930" v="4115" actId="1032"/>
          <ac:spMkLst>
            <pc:docMk/>
            <pc:sldMk cId="2979753280" sldId="266"/>
            <ac:spMk id="5" creationId="{E05CD213-6FB4-4089-9E1A-7D0ED9932BD4}"/>
          </ac:spMkLst>
        </pc:spChg>
        <pc:graphicFrameChg chg="add mod modGraphic">
          <ac:chgData name="shreshth vashisht" userId="1ad5c172e9a7cf97" providerId="LiveId" clId="{862AA8D5-9932-438E-B2D6-9BF043B36A2F}" dt="2023-03-08T06:35:40.103" v="4454" actId="20577"/>
          <ac:graphicFrameMkLst>
            <pc:docMk/>
            <pc:sldMk cId="2979753280" sldId="266"/>
            <ac:graphicFrameMk id="6" creationId="{52856CFD-0962-487C-9FA3-E5D661818EFA}"/>
          </ac:graphicFrameMkLst>
        </pc:graphicFrameChg>
      </pc:sldChg>
      <pc:sldChg chg="modSp add del mod">
        <pc:chgData name="shreshth vashisht" userId="1ad5c172e9a7cf97" providerId="LiveId" clId="{862AA8D5-9932-438E-B2D6-9BF043B36A2F}" dt="2023-03-08T12:44:55.611" v="4681" actId="2696"/>
        <pc:sldMkLst>
          <pc:docMk/>
          <pc:sldMk cId="2469206092" sldId="267"/>
        </pc:sldMkLst>
        <pc:spChg chg="mod">
          <ac:chgData name="shreshth vashisht" userId="1ad5c172e9a7cf97" providerId="LiveId" clId="{862AA8D5-9932-438E-B2D6-9BF043B36A2F}" dt="2023-03-08T12:44:44.983" v="4679" actId="21"/>
          <ac:spMkLst>
            <pc:docMk/>
            <pc:sldMk cId="2469206092" sldId="267"/>
            <ac:spMk id="6" creationId="{4E350566-22DD-46D4-8605-1B4AA0D5B2F2}"/>
          </ac:spMkLst>
        </pc:spChg>
      </pc:sldChg>
      <pc:sldChg chg="addSp modSp add mod ord">
        <pc:chgData name="shreshth vashisht" userId="1ad5c172e9a7cf97" providerId="LiveId" clId="{862AA8D5-9932-438E-B2D6-9BF043B36A2F}" dt="2023-03-08T12:44:49.929" v="4680"/>
        <pc:sldMkLst>
          <pc:docMk/>
          <pc:sldMk cId="3948978459" sldId="268"/>
        </pc:sldMkLst>
        <pc:spChg chg="mod">
          <ac:chgData name="shreshth vashisht" userId="1ad5c172e9a7cf97" providerId="LiveId" clId="{862AA8D5-9932-438E-B2D6-9BF043B36A2F}" dt="2023-03-08T12:44:49.929" v="4680"/>
          <ac:spMkLst>
            <pc:docMk/>
            <pc:sldMk cId="3948978459" sldId="268"/>
            <ac:spMk id="6" creationId="{4E350566-22DD-46D4-8605-1B4AA0D5B2F2}"/>
          </ac:spMkLst>
        </pc:spChg>
        <pc:picChg chg="add mod">
          <ac:chgData name="shreshth vashisht" userId="1ad5c172e9a7cf97" providerId="LiveId" clId="{862AA8D5-9932-438E-B2D6-9BF043B36A2F}" dt="2023-03-08T12:42:08.748" v="4669" actId="1076"/>
          <ac:picMkLst>
            <pc:docMk/>
            <pc:sldMk cId="3948978459" sldId="268"/>
            <ac:picMk id="3" creationId="{484E2D93-61CF-446C-8EF7-9302A00FFA36}"/>
          </ac:picMkLst>
        </pc:picChg>
        <pc:picChg chg="add mod">
          <ac:chgData name="shreshth vashisht" userId="1ad5c172e9a7cf97" providerId="LiveId" clId="{862AA8D5-9932-438E-B2D6-9BF043B36A2F}" dt="2023-03-08T12:43:40.028" v="4675" actId="14100"/>
          <ac:picMkLst>
            <pc:docMk/>
            <pc:sldMk cId="3948978459" sldId="268"/>
            <ac:picMk id="7" creationId="{E786E4C4-6457-42E3-93CA-1033AFEAEBBF}"/>
          </ac:picMkLst>
        </pc:picChg>
      </pc:sldChg>
      <pc:sldChg chg="addSp delSp modSp add mod">
        <pc:chgData name="shreshth vashisht" userId="1ad5c172e9a7cf97" providerId="LiveId" clId="{862AA8D5-9932-438E-B2D6-9BF043B36A2F}" dt="2023-03-09T15:57:02.895" v="6762" actId="9405"/>
        <pc:sldMkLst>
          <pc:docMk/>
          <pc:sldMk cId="3806684054" sldId="269"/>
        </pc:sldMkLst>
        <pc:spChg chg="mod">
          <ac:chgData name="shreshth vashisht" userId="1ad5c172e9a7cf97" providerId="LiveId" clId="{862AA8D5-9932-438E-B2D6-9BF043B36A2F}" dt="2023-03-08T12:44:33.306" v="4676" actId="20577"/>
          <ac:spMkLst>
            <pc:docMk/>
            <pc:sldMk cId="3806684054" sldId="269"/>
            <ac:spMk id="6" creationId="{4E350566-22DD-46D4-8605-1B4AA0D5B2F2}"/>
          </ac:spMkLst>
        </pc:spChg>
        <pc:grpChg chg="mod">
          <ac:chgData name="shreshth vashisht" userId="1ad5c172e9a7cf97" providerId="LiveId" clId="{862AA8D5-9932-438E-B2D6-9BF043B36A2F}" dt="2023-03-09T15:57:02.532" v="6761"/>
          <ac:grpSpMkLst>
            <pc:docMk/>
            <pc:sldMk cId="3806684054" sldId="269"/>
            <ac:grpSpMk id="4" creationId="{3F62DDD8-1904-4D2A-84CF-94655BE3B35F}"/>
          </ac:grpSpMkLst>
        </pc:grpChg>
        <pc:grpChg chg="mod">
          <ac:chgData name="shreshth vashisht" userId="1ad5c172e9a7cf97" providerId="LiveId" clId="{862AA8D5-9932-438E-B2D6-9BF043B36A2F}" dt="2023-03-08T12:39:30.569" v="4647"/>
          <ac:grpSpMkLst>
            <pc:docMk/>
            <pc:sldMk cId="3806684054" sldId="269"/>
            <ac:grpSpMk id="17" creationId="{49437C4F-F800-4A97-8AA3-521BAC4EAC0B}"/>
          </ac:grpSpMkLst>
        </pc:grpChg>
        <pc:grpChg chg="del mod">
          <ac:chgData name="shreshth vashisht" userId="1ad5c172e9a7cf97" providerId="LiveId" clId="{862AA8D5-9932-438E-B2D6-9BF043B36A2F}" dt="2023-03-08T12:39:40.315" v="4653"/>
          <ac:grpSpMkLst>
            <pc:docMk/>
            <pc:sldMk cId="3806684054" sldId="269"/>
            <ac:grpSpMk id="21" creationId="{27EE94E8-6152-44A4-A2CB-1AF6CA5A46E5}"/>
          </ac:grpSpMkLst>
        </pc:grpChg>
        <pc:grpChg chg="mod">
          <ac:chgData name="shreshth vashisht" userId="1ad5c172e9a7cf97" providerId="LiveId" clId="{862AA8D5-9932-438E-B2D6-9BF043B36A2F}" dt="2023-03-08T12:39:40.315" v="4653"/>
          <ac:grpSpMkLst>
            <pc:docMk/>
            <pc:sldMk cId="3806684054" sldId="269"/>
            <ac:grpSpMk id="23" creationId="{EF0B7969-E9D4-420A-B639-8121C9C84386}"/>
          </ac:grpSpMkLst>
        </pc:grpChg>
        <pc:graphicFrameChg chg="add del mod">
          <ac:chgData name="shreshth vashisht" userId="1ad5c172e9a7cf97" providerId="LiveId" clId="{862AA8D5-9932-438E-B2D6-9BF043B36A2F}" dt="2023-03-08T12:36:49.099" v="4623"/>
          <ac:graphicFrameMkLst>
            <pc:docMk/>
            <pc:sldMk cId="3806684054" sldId="269"/>
            <ac:graphicFrameMk id="2" creationId="{BDBFEF13-6BF4-4040-BB05-4023169F8223}"/>
          </ac:graphicFrameMkLst>
        </pc:graphicFrameChg>
        <pc:graphicFrameChg chg="add del mod">
          <ac:chgData name="shreshth vashisht" userId="1ad5c172e9a7cf97" providerId="LiveId" clId="{862AA8D5-9932-438E-B2D6-9BF043B36A2F}" dt="2023-03-08T12:37:00.664" v="4629" actId="478"/>
          <ac:graphicFrameMkLst>
            <pc:docMk/>
            <pc:sldMk cId="3806684054" sldId="269"/>
            <ac:graphicFrameMk id="3" creationId="{0EB4F59E-C6BB-40F4-B83A-C2103F58C569}"/>
          </ac:graphicFrameMkLst>
        </pc:graphicFrameChg>
        <pc:graphicFrameChg chg="add del mod">
          <ac:chgData name="shreshth vashisht" userId="1ad5c172e9a7cf97" providerId="LiveId" clId="{862AA8D5-9932-438E-B2D6-9BF043B36A2F}" dt="2023-03-08T12:37:11.668" v="4631" actId="478"/>
          <ac:graphicFrameMkLst>
            <pc:docMk/>
            <pc:sldMk cId="3806684054" sldId="269"/>
            <ac:graphicFrameMk id="4" creationId="{46A6F823-F73E-4E00-9496-0C039E6C5553}"/>
          </ac:graphicFrameMkLst>
        </pc:graphicFrameChg>
        <pc:picChg chg="add mod">
          <ac:chgData name="shreshth vashisht" userId="1ad5c172e9a7cf97" providerId="LiveId" clId="{862AA8D5-9932-438E-B2D6-9BF043B36A2F}" dt="2023-03-08T12:37:33.560" v="4635" actId="14100"/>
          <ac:picMkLst>
            <pc:docMk/>
            <pc:sldMk cId="3806684054" sldId="269"/>
            <ac:picMk id="8" creationId="{4285DF57-BB57-44F1-A961-6F5BE464A3E3}"/>
          </ac:picMkLst>
        </pc:picChg>
        <pc:picChg chg="add mod">
          <ac:chgData name="shreshth vashisht" userId="1ad5c172e9a7cf97" providerId="LiveId" clId="{862AA8D5-9932-438E-B2D6-9BF043B36A2F}" dt="2023-03-08T12:38:10.326" v="4639" actId="14100"/>
          <ac:picMkLst>
            <pc:docMk/>
            <pc:sldMk cId="3806684054" sldId="269"/>
            <ac:picMk id="10" creationId="{562EE926-FA72-4948-A27B-3B8E45CCBC6E}"/>
          </ac:picMkLst>
        </pc:picChg>
        <pc:inkChg chg="add del mod">
          <ac:chgData name="shreshth vashisht" userId="1ad5c172e9a7cf97" providerId="LiveId" clId="{862AA8D5-9932-438E-B2D6-9BF043B36A2F}" dt="2023-03-09T15:57:02.895" v="6762" actId="9405"/>
          <ac:inkMkLst>
            <pc:docMk/>
            <pc:sldMk cId="3806684054" sldId="269"/>
            <ac:inkMk id="2" creationId="{4B47F7CE-DF61-4FD7-970C-AF5A89FCE986}"/>
          </ac:inkMkLst>
        </pc:inkChg>
        <pc:inkChg chg="add del mod">
          <ac:chgData name="shreshth vashisht" userId="1ad5c172e9a7cf97" providerId="LiveId" clId="{862AA8D5-9932-438E-B2D6-9BF043B36A2F}" dt="2023-03-09T15:57:02.532" v="6761"/>
          <ac:inkMkLst>
            <pc:docMk/>
            <pc:sldMk cId="3806684054" sldId="269"/>
            <ac:inkMk id="3" creationId="{AD6F4A95-A27E-4DAB-AC68-39B8CFCFEE8D}"/>
          </ac:inkMkLst>
        </pc:inkChg>
        <pc:inkChg chg="add">
          <ac:chgData name="shreshth vashisht" userId="1ad5c172e9a7cf97" providerId="LiveId" clId="{862AA8D5-9932-438E-B2D6-9BF043B36A2F}" dt="2023-03-08T12:38:32.056" v="4640" actId="9405"/>
          <ac:inkMkLst>
            <pc:docMk/>
            <pc:sldMk cId="3806684054" sldId="269"/>
            <ac:inkMk id="11" creationId="{5D073767-CA90-4D5D-83F6-DC6AAD8EC5C9}"/>
          </ac:inkMkLst>
        </pc:inkChg>
        <pc:inkChg chg="add del">
          <ac:chgData name="shreshth vashisht" userId="1ad5c172e9a7cf97" providerId="LiveId" clId="{862AA8D5-9932-438E-B2D6-9BF043B36A2F}" dt="2023-03-08T12:38:40.874" v="4642" actId="9405"/>
          <ac:inkMkLst>
            <pc:docMk/>
            <pc:sldMk cId="3806684054" sldId="269"/>
            <ac:inkMk id="12" creationId="{568C2B23-8494-48F2-A8D7-BE6394F79FA6}"/>
          </ac:inkMkLst>
        </pc:inkChg>
        <pc:inkChg chg="add">
          <ac:chgData name="shreshth vashisht" userId="1ad5c172e9a7cf97" providerId="LiveId" clId="{862AA8D5-9932-438E-B2D6-9BF043B36A2F}" dt="2023-03-08T12:39:09.739" v="4643" actId="9405"/>
          <ac:inkMkLst>
            <pc:docMk/>
            <pc:sldMk cId="3806684054" sldId="269"/>
            <ac:inkMk id="13" creationId="{C76BBF60-EC3F-4B56-8791-6C911F658AB1}"/>
          </ac:inkMkLst>
        </pc:inkChg>
        <pc:inkChg chg="add">
          <ac:chgData name="shreshth vashisht" userId="1ad5c172e9a7cf97" providerId="LiveId" clId="{862AA8D5-9932-438E-B2D6-9BF043B36A2F}" dt="2023-03-08T12:39:24.123" v="4644" actId="9405"/>
          <ac:inkMkLst>
            <pc:docMk/>
            <pc:sldMk cId="3806684054" sldId="269"/>
            <ac:inkMk id="14" creationId="{7EB77C6C-76BC-4925-A2FC-B7C1CF66573B}"/>
          </ac:inkMkLst>
        </pc:inkChg>
        <pc:inkChg chg="add mod">
          <ac:chgData name="shreshth vashisht" userId="1ad5c172e9a7cf97" providerId="LiveId" clId="{862AA8D5-9932-438E-B2D6-9BF043B36A2F}" dt="2023-03-08T12:39:30.569" v="4647"/>
          <ac:inkMkLst>
            <pc:docMk/>
            <pc:sldMk cId="3806684054" sldId="269"/>
            <ac:inkMk id="15" creationId="{6BF87AD8-FA5F-43F8-8B39-BE5E349A7DD1}"/>
          </ac:inkMkLst>
        </pc:inkChg>
        <pc:inkChg chg="add mod">
          <ac:chgData name="shreshth vashisht" userId="1ad5c172e9a7cf97" providerId="LiveId" clId="{862AA8D5-9932-438E-B2D6-9BF043B36A2F}" dt="2023-03-08T12:39:30.569" v="4647"/>
          <ac:inkMkLst>
            <pc:docMk/>
            <pc:sldMk cId="3806684054" sldId="269"/>
            <ac:inkMk id="16" creationId="{C705A63F-6F32-420F-89F1-64FCD0827ACB}"/>
          </ac:inkMkLst>
        </pc:inkChg>
        <pc:inkChg chg="add">
          <ac:chgData name="shreshth vashisht" userId="1ad5c172e9a7cf97" providerId="LiveId" clId="{862AA8D5-9932-438E-B2D6-9BF043B36A2F}" dt="2023-03-08T12:39:33.025" v="4648" actId="9405"/>
          <ac:inkMkLst>
            <pc:docMk/>
            <pc:sldMk cId="3806684054" sldId="269"/>
            <ac:inkMk id="18" creationId="{AEC7C638-F8C4-4295-BA7B-AF9B8F2BBF8C}"/>
          </ac:inkMkLst>
        </pc:inkChg>
        <pc:inkChg chg="add mod">
          <ac:chgData name="shreshth vashisht" userId="1ad5c172e9a7cf97" providerId="LiveId" clId="{862AA8D5-9932-438E-B2D6-9BF043B36A2F}" dt="2023-03-08T12:39:40.315" v="4653"/>
          <ac:inkMkLst>
            <pc:docMk/>
            <pc:sldMk cId="3806684054" sldId="269"/>
            <ac:inkMk id="19" creationId="{C5129B50-CB92-4A9B-9AEA-AE8F7D312201}"/>
          </ac:inkMkLst>
        </pc:inkChg>
        <pc:inkChg chg="add mod">
          <ac:chgData name="shreshth vashisht" userId="1ad5c172e9a7cf97" providerId="LiveId" clId="{862AA8D5-9932-438E-B2D6-9BF043B36A2F}" dt="2023-03-08T12:39:40.315" v="4653"/>
          <ac:inkMkLst>
            <pc:docMk/>
            <pc:sldMk cId="3806684054" sldId="269"/>
            <ac:inkMk id="20" creationId="{9108B833-861A-424C-A0AF-DC3B347B1BC5}"/>
          </ac:inkMkLst>
        </pc:inkChg>
        <pc:inkChg chg="add mod">
          <ac:chgData name="shreshth vashisht" userId="1ad5c172e9a7cf97" providerId="LiveId" clId="{862AA8D5-9932-438E-B2D6-9BF043B36A2F}" dt="2023-03-08T12:39:40.315" v="4653"/>
          <ac:inkMkLst>
            <pc:docMk/>
            <pc:sldMk cId="3806684054" sldId="269"/>
            <ac:inkMk id="22" creationId="{056DBE6E-7B07-4E50-9167-34B2277270ED}"/>
          </ac:inkMkLst>
        </pc:inkChg>
        <pc:inkChg chg="add">
          <ac:chgData name="shreshth vashisht" userId="1ad5c172e9a7cf97" providerId="LiveId" clId="{862AA8D5-9932-438E-B2D6-9BF043B36A2F}" dt="2023-03-08T12:39:43.074" v="4654" actId="9405"/>
          <ac:inkMkLst>
            <pc:docMk/>
            <pc:sldMk cId="3806684054" sldId="269"/>
            <ac:inkMk id="24" creationId="{A78B2BCD-EB18-4432-BA1F-AEB2CABC0704}"/>
          </ac:inkMkLst>
        </pc:inkChg>
        <pc:inkChg chg="add">
          <ac:chgData name="shreshth vashisht" userId="1ad5c172e9a7cf97" providerId="LiveId" clId="{862AA8D5-9932-438E-B2D6-9BF043B36A2F}" dt="2023-03-08T12:39:45.584" v="4655" actId="9405"/>
          <ac:inkMkLst>
            <pc:docMk/>
            <pc:sldMk cId="3806684054" sldId="269"/>
            <ac:inkMk id="25" creationId="{2BC0AA87-D118-44A5-BF92-6819B439660A}"/>
          </ac:inkMkLst>
        </pc:inkChg>
        <pc:inkChg chg="add">
          <ac:chgData name="shreshth vashisht" userId="1ad5c172e9a7cf97" providerId="LiveId" clId="{862AA8D5-9932-438E-B2D6-9BF043B36A2F}" dt="2023-03-08T12:39:48.173" v="4656" actId="9405"/>
          <ac:inkMkLst>
            <pc:docMk/>
            <pc:sldMk cId="3806684054" sldId="269"/>
            <ac:inkMk id="26" creationId="{9C601F63-2003-4877-9BF6-E36A728673E1}"/>
          </ac:inkMkLst>
        </pc:inkChg>
        <pc:inkChg chg="add">
          <ac:chgData name="shreshth vashisht" userId="1ad5c172e9a7cf97" providerId="LiveId" clId="{862AA8D5-9932-438E-B2D6-9BF043B36A2F}" dt="2023-03-08T12:39:50.392" v="4657" actId="9405"/>
          <ac:inkMkLst>
            <pc:docMk/>
            <pc:sldMk cId="3806684054" sldId="269"/>
            <ac:inkMk id="27" creationId="{434B1BC6-DA6C-4680-8C45-A63C2F90D3D2}"/>
          </ac:inkMkLst>
        </pc:inkChg>
        <pc:inkChg chg="add">
          <ac:chgData name="shreshth vashisht" userId="1ad5c172e9a7cf97" providerId="LiveId" clId="{862AA8D5-9932-438E-B2D6-9BF043B36A2F}" dt="2023-03-08T12:39:53.339" v="4658" actId="9405"/>
          <ac:inkMkLst>
            <pc:docMk/>
            <pc:sldMk cId="3806684054" sldId="269"/>
            <ac:inkMk id="28" creationId="{061C0A14-9B1A-466E-834C-84CC59AF7AF7}"/>
          </ac:inkMkLst>
        </pc:inkChg>
      </pc:sldChg>
      <pc:sldChg chg="addSp delSp modSp new mod modClrScheme chgLayout">
        <pc:chgData name="shreshth vashisht" userId="1ad5c172e9a7cf97" providerId="LiveId" clId="{862AA8D5-9932-438E-B2D6-9BF043B36A2F}" dt="2023-03-08T12:46:28.900" v="4715" actId="478"/>
        <pc:sldMkLst>
          <pc:docMk/>
          <pc:sldMk cId="2695647672" sldId="270"/>
        </pc:sldMkLst>
        <pc:spChg chg="mod ord">
          <ac:chgData name="shreshth vashisht" userId="1ad5c172e9a7cf97" providerId="LiveId" clId="{862AA8D5-9932-438E-B2D6-9BF043B36A2F}" dt="2023-03-08T12:46:25.697" v="4714" actId="700"/>
          <ac:spMkLst>
            <pc:docMk/>
            <pc:sldMk cId="2695647672" sldId="270"/>
            <ac:spMk id="2" creationId="{2AD9D7EB-E3EC-475A-94DA-22D5C5BEB931}"/>
          </ac:spMkLst>
        </pc:spChg>
        <pc:spChg chg="del mod ord">
          <ac:chgData name="shreshth vashisht" userId="1ad5c172e9a7cf97" providerId="LiveId" clId="{862AA8D5-9932-438E-B2D6-9BF043B36A2F}" dt="2023-03-08T12:46:25.697" v="4714" actId="700"/>
          <ac:spMkLst>
            <pc:docMk/>
            <pc:sldMk cId="2695647672" sldId="270"/>
            <ac:spMk id="3" creationId="{B9F8D695-59BB-4AA0-9F95-6124A2AF9265}"/>
          </ac:spMkLst>
        </pc:spChg>
        <pc:spChg chg="add del mod ord">
          <ac:chgData name="shreshth vashisht" userId="1ad5c172e9a7cf97" providerId="LiveId" clId="{862AA8D5-9932-438E-B2D6-9BF043B36A2F}" dt="2023-03-08T12:46:28.900" v="4715" actId="478"/>
          <ac:spMkLst>
            <pc:docMk/>
            <pc:sldMk cId="2695647672" sldId="270"/>
            <ac:spMk id="4" creationId="{009E4B5E-FF43-4F88-9B2E-8643D5D70721}"/>
          </ac:spMkLst>
        </pc:spChg>
      </pc:sldChg>
      <pc:sldChg chg="addSp delSp modSp new mod modClrScheme chgLayout">
        <pc:chgData name="shreshth vashisht" userId="1ad5c172e9a7cf97" providerId="LiveId" clId="{862AA8D5-9932-438E-B2D6-9BF043B36A2F}" dt="2023-03-14T05:28:02.035" v="12312" actId="20577"/>
        <pc:sldMkLst>
          <pc:docMk/>
          <pc:sldMk cId="1256234960" sldId="271"/>
        </pc:sldMkLst>
        <pc:spChg chg="del mod ord">
          <ac:chgData name="shreshth vashisht" userId="1ad5c172e9a7cf97" providerId="LiveId" clId="{862AA8D5-9932-438E-B2D6-9BF043B36A2F}" dt="2023-03-08T12:46:35.113" v="4717" actId="700"/>
          <ac:spMkLst>
            <pc:docMk/>
            <pc:sldMk cId="1256234960" sldId="271"/>
            <ac:spMk id="2" creationId="{C07E3839-264A-4B53-B6F3-3910251ADB9B}"/>
          </ac:spMkLst>
        </pc:spChg>
        <pc:spChg chg="del mod ord">
          <ac:chgData name="shreshth vashisht" userId="1ad5c172e9a7cf97" providerId="LiveId" clId="{862AA8D5-9932-438E-B2D6-9BF043B36A2F}" dt="2023-03-08T12:46:35.113" v="4717" actId="700"/>
          <ac:spMkLst>
            <pc:docMk/>
            <pc:sldMk cId="1256234960" sldId="271"/>
            <ac:spMk id="3" creationId="{24E0440C-54C3-4E19-95E5-216FB43C202E}"/>
          </ac:spMkLst>
        </pc:spChg>
        <pc:spChg chg="add mod ord">
          <ac:chgData name="shreshth vashisht" userId="1ad5c172e9a7cf97" providerId="LiveId" clId="{862AA8D5-9932-438E-B2D6-9BF043B36A2F}" dt="2023-03-08T12:46:53.673" v="4777" actId="20577"/>
          <ac:spMkLst>
            <pc:docMk/>
            <pc:sldMk cId="1256234960" sldId="271"/>
            <ac:spMk id="4" creationId="{B2DD72DC-63E8-431E-B8A2-BC52804B7367}"/>
          </ac:spMkLst>
        </pc:spChg>
        <pc:spChg chg="add mod ord">
          <ac:chgData name="shreshth vashisht" userId="1ad5c172e9a7cf97" providerId="LiveId" clId="{862AA8D5-9932-438E-B2D6-9BF043B36A2F}" dt="2023-03-14T05:28:02.035" v="12312" actId="20577"/>
          <ac:spMkLst>
            <pc:docMk/>
            <pc:sldMk cId="1256234960" sldId="271"/>
            <ac:spMk id="5" creationId="{6A2CB062-5E19-44F5-9D40-DD6F06A77A6F}"/>
          </ac:spMkLst>
        </pc:spChg>
        <pc:picChg chg="add mod">
          <ac:chgData name="shreshth vashisht" userId="1ad5c172e9a7cf97" providerId="LiveId" clId="{862AA8D5-9932-438E-B2D6-9BF043B36A2F}" dt="2023-03-08T13:04:14.498" v="4783" actId="14100"/>
          <ac:picMkLst>
            <pc:docMk/>
            <pc:sldMk cId="1256234960" sldId="271"/>
            <ac:picMk id="7" creationId="{321F432E-8E11-4E19-A6D0-7D47856E74BF}"/>
          </ac:picMkLst>
        </pc:picChg>
      </pc:sldChg>
      <pc:sldChg chg="addSp delSp modSp new mod modClrScheme chgLayout">
        <pc:chgData name="shreshth vashisht" userId="1ad5c172e9a7cf97" providerId="LiveId" clId="{862AA8D5-9932-438E-B2D6-9BF043B36A2F}" dt="2023-03-08T13:14:32.400" v="5117" actId="1037"/>
        <pc:sldMkLst>
          <pc:docMk/>
          <pc:sldMk cId="3354691610" sldId="272"/>
        </pc:sldMkLst>
        <pc:spChg chg="del">
          <ac:chgData name="shreshth vashisht" userId="1ad5c172e9a7cf97" providerId="LiveId" clId="{862AA8D5-9932-438E-B2D6-9BF043B36A2F}" dt="2023-03-08T13:06:02.860" v="4788" actId="478"/>
          <ac:spMkLst>
            <pc:docMk/>
            <pc:sldMk cId="3354691610" sldId="272"/>
            <ac:spMk id="2" creationId="{9B883BC2-D59B-41D3-8226-B37BA72B46E6}"/>
          </ac:spMkLst>
        </pc:spChg>
        <pc:spChg chg="del">
          <ac:chgData name="shreshth vashisht" userId="1ad5c172e9a7cf97" providerId="LiveId" clId="{862AA8D5-9932-438E-B2D6-9BF043B36A2F}" dt="2023-03-08T13:06:11.573" v="4789" actId="700"/>
          <ac:spMkLst>
            <pc:docMk/>
            <pc:sldMk cId="3354691610" sldId="272"/>
            <ac:spMk id="3" creationId="{0A13A21B-25B0-40BD-ABFD-03794913356A}"/>
          </ac:spMkLst>
        </pc:spChg>
        <pc:spChg chg="add mod">
          <ac:chgData name="shreshth vashisht" userId="1ad5c172e9a7cf97" providerId="LiveId" clId="{862AA8D5-9932-438E-B2D6-9BF043B36A2F}" dt="2023-03-08T13:12:21.760" v="5080" actId="20577"/>
          <ac:spMkLst>
            <pc:docMk/>
            <pc:sldMk cId="3354691610" sldId="272"/>
            <ac:spMk id="4" creationId="{7C3875A4-78CA-4247-8BF1-2C954B9EEE8E}"/>
          </ac:spMkLst>
        </pc:spChg>
        <pc:spChg chg="add mod">
          <ac:chgData name="shreshth vashisht" userId="1ad5c172e9a7cf97" providerId="LiveId" clId="{862AA8D5-9932-438E-B2D6-9BF043B36A2F}" dt="2023-03-08T13:14:04.231" v="5084"/>
          <ac:spMkLst>
            <pc:docMk/>
            <pc:sldMk cId="3354691610" sldId="272"/>
            <ac:spMk id="7" creationId="{3716F191-F815-4061-818D-BD97416D613F}"/>
          </ac:spMkLst>
        </pc:spChg>
        <pc:spChg chg="add mod">
          <ac:chgData name="shreshth vashisht" userId="1ad5c172e9a7cf97" providerId="LiveId" clId="{862AA8D5-9932-438E-B2D6-9BF043B36A2F}" dt="2023-03-08T13:14:32.400" v="5117" actId="1037"/>
          <ac:spMkLst>
            <pc:docMk/>
            <pc:sldMk cId="3354691610" sldId="272"/>
            <ac:spMk id="10" creationId="{9EDD5C1D-D252-490F-B233-44E01B3C2EB9}"/>
          </ac:spMkLst>
        </pc:spChg>
        <pc:picChg chg="add del mod">
          <ac:chgData name="shreshth vashisht" userId="1ad5c172e9a7cf97" providerId="LiveId" clId="{862AA8D5-9932-438E-B2D6-9BF043B36A2F}" dt="2023-03-08T13:07:40.008" v="4791" actId="478"/>
          <ac:picMkLst>
            <pc:docMk/>
            <pc:sldMk cId="3354691610" sldId="272"/>
            <ac:picMk id="1026" creationId="{1EAF8545-C906-4DD9-86FF-297B7E7057C4}"/>
          </ac:picMkLst>
        </pc:picChg>
        <pc:picChg chg="add del">
          <ac:chgData name="shreshth vashisht" userId="1ad5c172e9a7cf97" providerId="LiveId" clId="{862AA8D5-9932-438E-B2D6-9BF043B36A2F}" dt="2023-03-08T13:07:40.008" v="4791" actId="478"/>
          <ac:picMkLst>
            <pc:docMk/>
            <pc:sldMk cId="3354691610" sldId="272"/>
            <ac:picMk id="1028" creationId="{ACB67C49-754D-4A93-A771-8C3CB0189626}"/>
          </ac:picMkLst>
        </pc:picChg>
        <pc:picChg chg="add mod">
          <ac:chgData name="shreshth vashisht" userId="1ad5c172e9a7cf97" providerId="LiveId" clId="{862AA8D5-9932-438E-B2D6-9BF043B36A2F}" dt="2023-03-08T13:08:30.737" v="4802" actId="1076"/>
          <ac:picMkLst>
            <pc:docMk/>
            <pc:sldMk cId="3354691610" sldId="272"/>
            <ac:picMk id="1030" creationId="{4A6744B6-2FEB-4051-A3BF-9B881333B32C}"/>
          </ac:picMkLst>
        </pc:picChg>
        <pc:picChg chg="add mod">
          <ac:chgData name="shreshth vashisht" userId="1ad5c172e9a7cf97" providerId="LiveId" clId="{862AA8D5-9932-438E-B2D6-9BF043B36A2F}" dt="2023-03-08T13:08:27.867" v="4801" actId="1076"/>
          <ac:picMkLst>
            <pc:docMk/>
            <pc:sldMk cId="3354691610" sldId="272"/>
            <ac:picMk id="1032" creationId="{E9D68C6F-A436-42E5-B808-D05BC5879795}"/>
          </ac:picMkLst>
        </pc:picChg>
        <pc:inkChg chg="add del">
          <ac:chgData name="shreshth vashisht" userId="1ad5c172e9a7cf97" providerId="LiveId" clId="{862AA8D5-9932-438E-B2D6-9BF043B36A2F}" dt="2023-03-08T13:13:30.254" v="5082" actId="9405"/>
          <ac:inkMkLst>
            <pc:docMk/>
            <pc:sldMk cId="3354691610" sldId="272"/>
            <ac:inkMk id="5" creationId="{C83187FE-4915-4397-9A46-0F7B46233F60}"/>
          </ac:inkMkLst>
        </pc:inkChg>
        <pc:inkChg chg="add del">
          <ac:chgData name="shreshth vashisht" userId="1ad5c172e9a7cf97" providerId="LiveId" clId="{862AA8D5-9932-438E-B2D6-9BF043B36A2F}" dt="2023-03-08T13:14:04.231" v="5084"/>
          <ac:inkMkLst>
            <pc:docMk/>
            <pc:sldMk cId="3354691610" sldId="272"/>
            <ac:inkMk id="6" creationId="{9D5CFBB9-AC27-4F3A-9997-997BAECCE3F4}"/>
          </ac:inkMkLst>
        </pc:inkChg>
        <pc:inkChg chg="add">
          <ac:chgData name="shreshth vashisht" userId="1ad5c172e9a7cf97" providerId="LiveId" clId="{862AA8D5-9932-438E-B2D6-9BF043B36A2F}" dt="2023-03-08T13:14:06.177" v="5085" actId="9405"/>
          <ac:inkMkLst>
            <pc:docMk/>
            <pc:sldMk cId="3354691610" sldId="272"/>
            <ac:inkMk id="8" creationId="{A000A66A-F56B-4FBF-9537-67032C39A367}"/>
          </ac:inkMkLst>
        </pc:inkChg>
        <pc:inkChg chg="add del">
          <ac:chgData name="shreshth vashisht" userId="1ad5c172e9a7cf97" providerId="LiveId" clId="{862AA8D5-9932-438E-B2D6-9BF043B36A2F}" dt="2023-03-08T13:14:17.948" v="5087"/>
          <ac:inkMkLst>
            <pc:docMk/>
            <pc:sldMk cId="3354691610" sldId="272"/>
            <ac:inkMk id="9" creationId="{3F4C0F2D-E0C4-4AC0-B65A-04268A6E21F9}"/>
          </ac:inkMkLst>
        </pc:inkChg>
        <pc:inkChg chg="add del">
          <ac:chgData name="shreshth vashisht" userId="1ad5c172e9a7cf97" providerId="LiveId" clId="{862AA8D5-9932-438E-B2D6-9BF043B36A2F}" dt="2023-03-08T13:14:22.129" v="5089" actId="9405"/>
          <ac:inkMkLst>
            <pc:docMk/>
            <pc:sldMk cId="3354691610" sldId="272"/>
            <ac:inkMk id="11" creationId="{744FF2FE-738F-4C59-AC9B-E8E1E0C5AEA6}"/>
          </ac:inkMkLst>
        </pc:inkChg>
        <pc:inkChg chg="add del">
          <ac:chgData name="shreshth vashisht" userId="1ad5c172e9a7cf97" providerId="LiveId" clId="{862AA8D5-9932-438E-B2D6-9BF043B36A2F}" dt="2023-03-08T13:14:25.330" v="5091" actId="9405"/>
          <ac:inkMkLst>
            <pc:docMk/>
            <pc:sldMk cId="3354691610" sldId="272"/>
            <ac:inkMk id="12" creationId="{D0925A65-3006-4E09-BFB2-5DA7A54A99BD}"/>
          </ac:inkMkLst>
        </pc:inkChg>
      </pc:sldChg>
      <pc:sldChg chg="addSp delSp modSp add mod ord">
        <pc:chgData name="shreshth vashisht" userId="1ad5c172e9a7cf97" providerId="LiveId" clId="{862AA8D5-9932-438E-B2D6-9BF043B36A2F}" dt="2023-03-12T14:40:53.135" v="7705" actId="732"/>
        <pc:sldMkLst>
          <pc:docMk/>
          <pc:sldMk cId="541745999" sldId="273"/>
        </pc:sldMkLst>
        <pc:spChg chg="mod">
          <ac:chgData name="shreshth vashisht" userId="1ad5c172e9a7cf97" providerId="LiveId" clId="{862AA8D5-9932-438E-B2D6-9BF043B36A2F}" dt="2023-03-08T13:29:52.563" v="5160" actId="20577"/>
          <ac:spMkLst>
            <pc:docMk/>
            <pc:sldMk cId="541745999" sldId="273"/>
            <ac:spMk id="4" creationId="{56808634-77B2-42C3-ABF9-E241B5F68149}"/>
          </ac:spMkLst>
        </pc:spChg>
        <pc:spChg chg="mod">
          <ac:chgData name="shreshth vashisht" userId="1ad5c172e9a7cf97" providerId="LiveId" clId="{862AA8D5-9932-438E-B2D6-9BF043B36A2F}" dt="2023-03-08T13:36:28.157" v="5198" actId="1076"/>
          <ac:spMkLst>
            <pc:docMk/>
            <pc:sldMk cId="541745999" sldId="273"/>
            <ac:spMk id="5" creationId="{1987E2FC-EECC-4BCC-BC20-BE3DB0361048}"/>
          </ac:spMkLst>
        </pc:spChg>
        <pc:picChg chg="add mod">
          <ac:chgData name="shreshth vashisht" userId="1ad5c172e9a7cf97" providerId="LiveId" clId="{862AA8D5-9932-438E-B2D6-9BF043B36A2F}" dt="2023-03-08T13:37:02.687" v="5202" actId="1076"/>
          <ac:picMkLst>
            <pc:docMk/>
            <pc:sldMk cId="541745999" sldId="273"/>
            <ac:picMk id="3" creationId="{5E66F26A-B220-4438-8981-30BD18F9CE84}"/>
          </ac:picMkLst>
        </pc:picChg>
        <pc:picChg chg="del">
          <ac:chgData name="shreshth vashisht" userId="1ad5c172e9a7cf97" providerId="LiveId" clId="{862AA8D5-9932-438E-B2D6-9BF043B36A2F}" dt="2023-03-08T13:36:36.170" v="5199" actId="478"/>
          <ac:picMkLst>
            <pc:docMk/>
            <pc:sldMk cId="541745999" sldId="273"/>
            <ac:picMk id="7" creationId="{08A33EAE-BB6E-4E85-9E80-85B8D4B9C153}"/>
          </ac:picMkLst>
        </pc:picChg>
        <pc:picChg chg="del mod">
          <ac:chgData name="shreshth vashisht" userId="1ad5c172e9a7cf97" providerId="LiveId" clId="{862AA8D5-9932-438E-B2D6-9BF043B36A2F}" dt="2023-03-08T13:36:08.655" v="5188" actId="478"/>
          <ac:picMkLst>
            <pc:docMk/>
            <pc:sldMk cId="541745999" sldId="273"/>
            <ac:picMk id="1028" creationId="{A647A115-721D-4F18-A292-62EB99DEB5AB}"/>
          </ac:picMkLst>
        </pc:picChg>
        <pc:picChg chg="add del mod">
          <ac:chgData name="shreshth vashisht" userId="1ad5c172e9a7cf97" providerId="LiveId" clId="{862AA8D5-9932-438E-B2D6-9BF043B36A2F}" dt="2023-03-08T13:36:00.785" v="5185"/>
          <ac:picMkLst>
            <pc:docMk/>
            <pc:sldMk cId="541745999" sldId="273"/>
            <ac:picMk id="2050" creationId="{B28F9953-F119-47F2-8C97-3B7FFDBBB04E}"/>
          </ac:picMkLst>
        </pc:picChg>
        <pc:picChg chg="add del">
          <ac:chgData name="shreshth vashisht" userId="1ad5c172e9a7cf97" providerId="LiveId" clId="{862AA8D5-9932-438E-B2D6-9BF043B36A2F}" dt="2023-03-08T13:36:08.655" v="5188" actId="478"/>
          <ac:picMkLst>
            <pc:docMk/>
            <pc:sldMk cId="541745999" sldId="273"/>
            <ac:picMk id="2052" creationId="{B9ADDF4B-EDE5-494E-ACF0-BA32D9D67A82}"/>
          </ac:picMkLst>
        </pc:picChg>
        <pc:picChg chg="add mod">
          <ac:chgData name="shreshth vashisht" userId="1ad5c172e9a7cf97" providerId="LiveId" clId="{862AA8D5-9932-438E-B2D6-9BF043B36A2F}" dt="2023-03-12T14:40:53.135" v="7705" actId="732"/>
          <ac:picMkLst>
            <pc:docMk/>
            <pc:sldMk cId="541745999" sldId="273"/>
            <ac:picMk id="2054" creationId="{1DED9B3F-5779-4512-8FBF-6F350F6181AD}"/>
          </ac:picMkLst>
        </pc:picChg>
      </pc:sldChg>
      <pc:sldChg chg="addSp delSp modSp new mod modClrScheme chgLayout">
        <pc:chgData name="shreshth vashisht" userId="1ad5c172e9a7cf97" providerId="LiveId" clId="{862AA8D5-9932-438E-B2D6-9BF043B36A2F}" dt="2023-03-09T13:19:33.900" v="5722" actId="9405"/>
        <pc:sldMkLst>
          <pc:docMk/>
          <pc:sldMk cId="3788050993" sldId="274"/>
        </pc:sldMkLst>
        <pc:spChg chg="del">
          <ac:chgData name="shreshth vashisht" userId="1ad5c172e9a7cf97" providerId="LiveId" clId="{862AA8D5-9932-438E-B2D6-9BF043B36A2F}" dt="2023-03-08T13:49:20.750" v="5228" actId="700"/>
          <ac:spMkLst>
            <pc:docMk/>
            <pc:sldMk cId="3788050993" sldId="274"/>
            <ac:spMk id="2" creationId="{0638B235-EDD2-45D1-91B7-D26695AEABC7}"/>
          </ac:spMkLst>
        </pc:spChg>
        <pc:spChg chg="del">
          <ac:chgData name="shreshth vashisht" userId="1ad5c172e9a7cf97" providerId="LiveId" clId="{862AA8D5-9932-438E-B2D6-9BF043B36A2F}" dt="2023-03-08T13:49:20.750" v="5228" actId="700"/>
          <ac:spMkLst>
            <pc:docMk/>
            <pc:sldMk cId="3788050993" sldId="274"/>
            <ac:spMk id="3" creationId="{F547DF9F-9EE3-4EC0-8897-93BEC257FB69}"/>
          </ac:spMkLst>
        </pc:spChg>
        <pc:spChg chg="add mod ord">
          <ac:chgData name="shreshth vashisht" userId="1ad5c172e9a7cf97" providerId="LiveId" clId="{862AA8D5-9932-438E-B2D6-9BF043B36A2F}" dt="2023-03-09T13:17:34.425" v="5541" actId="20577"/>
          <ac:spMkLst>
            <pc:docMk/>
            <pc:sldMk cId="3788050993" sldId="274"/>
            <ac:spMk id="4" creationId="{AECBFB93-E4F5-442F-84DE-E2125EF3859A}"/>
          </ac:spMkLst>
        </pc:spChg>
        <pc:spChg chg="add mod">
          <ac:chgData name="shreshth vashisht" userId="1ad5c172e9a7cf97" providerId="LiveId" clId="{862AA8D5-9932-438E-B2D6-9BF043B36A2F}" dt="2023-03-09T13:17:11.245" v="5511" actId="1076"/>
          <ac:spMkLst>
            <pc:docMk/>
            <pc:sldMk cId="3788050993" sldId="274"/>
            <ac:spMk id="6" creationId="{E1D4F626-2422-4C33-98EA-87091B962BD4}"/>
          </ac:spMkLst>
        </pc:spChg>
        <pc:spChg chg="add mod">
          <ac:chgData name="shreshth vashisht" userId="1ad5c172e9a7cf97" providerId="LiveId" clId="{862AA8D5-9932-438E-B2D6-9BF043B36A2F}" dt="2023-03-09T13:19:10.230" v="5716"/>
          <ac:spMkLst>
            <pc:docMk/>
            <pc:sldMk cId="3788050993" sldId="274"/>
            <ac:spMk id="15" creationId="{8BB8A667-90F4-4ACF-9B4D-BE713B75B364}"/>
          </ac:spMkLst>
        </pc:spChg>
        <pc:spChg chg="add mod">
          <ac:chgData name="shreshth vashisht" userId="1ad5c172e9a7cf97" providerId="LiveId" clId="{862AA8D5-9932-438E-B2D6-9BF043B36A2F}" dt="2023-03-09T13:19:30.923" v="5720"/>
          <ac:spMkLst>
            <pc:docMk/>
            <pc:sldMk cId="3788050993" sldId="274"/>
            <ac:spMk id="18" creationId="{E62C5268-7A77-4DB8-84BE-42F94FD481C8}"/>
          </ac:spMkLst>
        </pc:spChg>
        <pc:picChg chg="add mod">
          <ac:chgData name="shreshth vashisht" userId="1ad5c172e9a7cf97" providerId="LiveId" clId="{862AA8D5-9932-438E-B2D6-9BF043B36A2F}" dt="2023-03-09T13:17:02.991" v="5509" actId="1076"/>
          <ac:picMkLst>
            <pc:docMk/>
            <pc:sldMk cId="3788050993" sldId="274"/>
            <ac:picMk id="3" creationId="{334C0E43-BA49-40EF-B3BE-F01B1B2E09BB}"/>
          </ac:picMkLst>
        </pc:picChg>
        <pc:picChg chg="add mod">
          <ac:chgData name="shreshth vashisht" userId="1ad5c172e9a7cf97" providerId="LiveId" clId="{862AA8D5-9932-438E-B2D6-9BF043B36A2F}" dt="2023-03-09T13:17:06.486" v="5510" actId="1076"/>
          <ac:picMkLst>
            <pc:docMk/>
            <pc:sldMk cId="3788050993" sldId="274"/>
            <ac:picMk id="5" creationId="{5F51F3CD-1877-4F8F-810F-1CCFC8E24410}"/>
          </ac:picMkLst>
        </pc:picChg>
        <pc:inkChg chg="add del">
          <ac:chgData name="shreshth vashisht" userId="1ad5c172e9a7cf97" providerId="LiveId" clId="{862AA8D5-9932-438E-B2D6-9BF043B36A2F}" dt="2023-03-09T13:19:02.063" v="5714" actId="9405"/>
          <ac:inkMkLst>
            <pc:docMk/>
            <pc:sldMk cId="3788050993" sldId="274"/>
            <ac:inkMk id="13" creationId="{2346EEBE-B4A0-4D7D-A470-81F1CED43462}"/>
          </ac:inkMkLst>
        </pc:inkChg>
        <pc:inkChg chg="add del">
          <ac:chgData name="shreshth vashisht" userId="1ad5c172e9a7cf97" providerId="LiveId" clId="{862AA8D5-9932-438E-B2D6-9BF043B36A2F}" dt="2023-03-09T13:19:10.230" v="5716"/>
          <ac:inkMkLst>
            <pc:docMk/>
            <pc:sldMk cId="3788050993" sldId="274"/>
            <ac:inkMk id="14" creationId="{179CA2DE-8C84-42AF-BF11-C9471C9AC8C7}"/>
          </ac:inkMkLst>
        </pc:inkChg>
        <pc:inkChg chg="add del">
          <ac:chgData name="shreshth vashisht" userId="1ad5c172e9a7cf97" providerId="LiveId" clId="{862AA8D5-9932-438E-B2D6-9BF043B36A2F}" dt="2023-03-09T13:19:14.433" v="5718" actId="9405"/>
          <ac:inkMkLst>
            <pc:docMk/>
            <pc:sldMk cId="3788050993" sldId="274"/>
            <ac:inkMk id="16" creationId="{7302F6A4-5C62-4422-AAE1-FBE3C94CCE34}"/>
          </ac:inkMkLst>
        </pc:inkChg>
        <pc:inkChg chg="add del">
          <ac:chgData name="shreshth vashisht" userId="1ad5c172e9a7cf97" providerId="LiveId" clId="{862AA8D5-9932-438E-B2D6-9BF043B36A2F}" dt="2023-03-09T13:19:30.923" v="5720"/>
          <ac:inkMkLst>
            <pc:docMk/>
            <pc:sldMk cId="3788050993" sldId="274"/>
            <ac:inkMk id="17" creationId="{D2ED160C-5D98-4EF8-A641-6BECD84F7779}"/>
          </ac:inkMkLst>
        </pc:inkChg>
        <pc:inkChg chg="add del">
          <ac:chgData name="shreshth vashisht" userId="1ad5c172e9a7cf97" providerId="LiveId" clId="{862AA8D5-9932-438E-B2D6-9BF043B36A2F}" dt="2023-03-09T13:19:33.900" v="5722" actId="9405"/>
          <ac:inkMkLst>
            <pc:docMk/>
            <pc:sldMk cId="3788050993" sldId="274"/>
            <ac:inkMk id="19" creationId="{7783DC67-3DF3-445E-AEE5-35AA820BDB8D}"/>
          </ac:inkMkLst>
        </pc:inkChg>
        <pc:cxnChg chg="add mod">
          <ac:chgData name="shreshth vashisht" userId="1ad5c172e9a7cf97" providerId="LiveId" clId="{862AA8D5-9932-438E-B2D6-9BF043B36A2F}" dt="2023-03-09T13:18:26.356" v="5547" actId="1076"/>
          <ac:cxnSpMkLst>
            <pc:docMk/>
            <pc:sldMk cId="3788050993" sldId="274"/>
            <ac:cxnSpMk id="8" creationId="{5F66B70C-2605-4688-B527-69E58C6FD301}"/>
          </ac:cxnSpMkLst>
        </pc:cxnChg>
        <pc:cxnChg chg="add mod">
          <ac:chgData name="shreshth vashisht" userId="1ad5c172e9a7cf97" providerId="LiveId" clId="{862AA8D5-9932-438E-B2D6-9BF043B36A2F}" dt="2023-03-09T13:18:46.886" v="5712" actId="14100"/>
          <ac:cxnSpMkLst>
            <pc:docMk/>
            <pc:sldMk cId="3788050993" sldId="274"/>
            <ac:cxnSpMk id="10" creationId="{75E36D08-E881-4C35-9601-3CA41CAAE11C}"/>
          </ac:cxnSpMkLst>
        </pc:cxnChg>
      </pc:sldChg>
      <pc:sldChg chg="addSp delSp modSp new mod modClrScheme chgLayout">
        <pc:chgData name="shreshth vashisht" userId="1ad5c172e9a7cf97" providerId="LiveId" clId="{862AA8D5-9932-438E-B2D6-9BF043B36A2F}" dt="2023-03-13T06:43:55.033" v="9530"/>
        <pc:sldMkLst>
          <pc:docMk/>
          <pc:sldMk cId="2131514202" sldId="275"/>
        </pc:sldMkLst>
        <pc:spChg chg="del mod ord">
          <ac:chgData name="shreshth vashisht" userId="1ad5c172e9a7cf97" providerId="LiveId" clId="{862AA8D5-9932-438E-B2D6-9BF043B36A2F}" dt="2023-03-09T13:19:50.145" v="5724" actId="700"/>
          <ac:spMkLst>
            <pc:docMk/>
            <pc:sldMk cId="2131514202" sldId="275"/>
            <ac:spMk id="2" creationId="{907C7EF4-DB0A-48F9-A4D6-A47BC0542DAD}"/>
          </ac:spMkLst>
        </pc:spChg>
        <pc:spChg chg="add mod ord">
          <ac:chgData name="shreshth vashisht" userId="1ad5c172e9a7cf97" providerId="LiveId" clId="{862AA8D5-9932-438E-B2D6-9BF043B36A2F}" dt="2023-03-09T14:27:54.777" v="6618" actId="1076"/>
          <ac:spMkLst>
            <pc:docMk/>
            <pc:sldMk cId="2131514202" sldId="275"/>
            <ac:spMk id="3" creationId="{CACC5CF7-03C5-4574-AD28-A28A85A7D9C4}"/>
          </ac:spMkLst>
        </pc:spChg>
        <pc:spChg chg="add mod ord">
          <ac:chgData name="shreshth vashisht" userId="1ad5c172e9a7cf97" providerId="LiveId" clId="{862AA8D5-9932-438E-B2D6-9BF043B36A2F}" dt="2023-03-13T06:43:55.033" v="9530"/>
          <ac:spMkLst>
            <pc:docMk/>
            <pc:sldMk cId="2131514202" sldId="275"/>
            <ac:spMk id="4" creationId="{608C12F1-FB52-467F-9994-440C9992C051}"/>
          </ac:spMkLst>
        </pc:spChg>
        <pc:spChg chg="add del">
          <ac:chgData name="shreshth vashisht" userId="1ad5c172e9a7cf97" providerId="LiveId" clId="{862AA8D5-9932-438E-B2D6-9BF043B36A2F}" dt="2023-03-09T13:55:20.876" v="5891"/>
          <ac:spMkLst>
            <pc:docMk/>
            <pc:sldMk cId="2131514202" sldId="275"/>
            <ac:spMk id="19" creationId="{62D3E449-F730-4E9F-922C-98DA56FEBA2C}"/>
          </ac:spMkLst>
        </pc:spChg>
        <pc:spChg chg="add del mod">
          <ac:chgData name="shreshth vashisht" userId="1ad5c172e9a7cf97" providerId="LiveId" clId="{862AA8D5-9932-438E-B2D6-9BF043B36A2F}" dt="2023-03-09T14:19:45.192" v="6160" actId="478"/>
          <ac:spMkLst>
            <pc:docMk/>
            <pc:sldMk cId="2131514202" sldId="275"/>
            <ac:spMk id="38" creationId="{C8D4BB3A-2F8C-4E19-B694-025F57EBC438}"/>
          </ac:spMkLst>
        </pc:spChg>
        <pc:spChg chg="add mod">
          <ac:chgData name="shreshth vashisht" userId="1ad5c172e9a7cf97" providerId="LiveId" clId="{862AA8D5-9932-438E-B2D6-9BF043B36A2F}" dt="2023-03-09T14:24:18.769" v="6594" actId="1076"/>
          <ac:spMkLst>
            <pc:docMk/>
            <pc:sldMk cId="2131514202" sldId="275"/>
            <ac:spMk id="39" creationId="{DC33191E-0F5C-4A84-BE83-2623DB887699}"/>
          </ac:spMkLst>
        </pc:spChg>
        <pc:grpChg chg="mod">
          <ac:chgData name="shreshth vashisht" userId="1ad5c172e9a7cf97" providerId="LiveId" clId="{862AA8D5-9932-438E-B2D6-9BF043B36A2F}" dt="2023-03-09T13:19:53.867" v="5729"/>
          <ac:grpSpMkLst>
            <pc:docMk/>
            <pc:sldMk cId="2131514202" sldId="275"/>
            <ac:grpSpMk id="9" creationId="{06BA35CB-65E7-407C-864B-8302038E54CB}"/>
          </ac:grpSpMkLst>
        </pc:grpChg>
        <pc:grpChg chg="mod">
          <ac:chgData name="shreshth vashisht" userId="1ad5c172e9a7cf97" providerId="LiveId" clId="{862AA8D5-9932-438E-B2D6-9BF043B36A2F}" dt="2023-03-09T13:20:00.251" v="5738"/>
          <ac:grpSpMkLst>
            <pc:docMk/>
            <pc:sldMk cId="2131514202" sldId="275"/>
            <ac:grpSpMk id="16" creationId="{0D451201-5E09-474E-9550-E085CC711E9A}"/>
          </ac:grpSpMkLst>
        </pc:grpChg>
        <pc:picChg chg="add mod">
          <ac:chgData name="shreshth vashisht" userId="1ad5c172e9a7cf97" providerId="LiveId" clId="{862AA8D5-9932-438E-B2D6-9BF043B36A2F}" dt="2023-03-09T13:56:53.394" v="5966" actId="1076"/>
          <ac:picMkLst>
            <pc:docMk/>
            <pc:sldMk cId="2131514202" sldId="275"/>
            <ac:picMk id="18" creationId="{8E4EBE61-44FC-4139-8CBF-58D508A32BB5}"/>
          </ac:picMkLst>
        </pc:picChg>
        <pc:picChg chg="add mod">
          <ac:chgData name="shreshth vashisht" userId="1ad5c172e9a7cf97" providerId="LiveId" clId="{862AA8D5-9932-438E-B2D6-9BF043B36A2F}" dt="2023-03-09T14:23:07.258" v="6501" actId="14100"/>
          <ac:picMkLst>
            <pc:docMk/>
            <pc:sldMk cId="2131514202" sldId="275"/>
            <ac:picMk id="21" creationId="{2BFE3DCF-330E-405C-9F13-110DBF8BD470}"/>
          </ac:picMkLst>
        </pc:picChg>
        <pc:picChg chg="add mod">
          <ac:chgData name="shreshth vashisht" userId="1ad5c172e9a7cf97" providerId="LiveId" clId="{862AA8D5-9932-438E-B2D6-9BF043B36A2F}" dt="2023-03-09T14:24:02.049" v="6591" actId="1076"/>
          <ac:picMkLst>
            <pc:docMk/>
            <pc:sldMk cId="2131514202" sldId="275"/>
            <ac:picMk id="27" creationId="{9E676B6F-E44A-4EDC-A18D-89849F2BF983}"/>
          </ac:picMkLst>
        </pc:picChg>
        <pc:picChg chg="add mod">
          <ac:chgData name="shreshth vashisht" userId="1ad5c172e9a7cf97" providerId="LiveId" clId="{862AA8D5-9932-438E-B2D6-9BF043B36A2F}" dt="2023-03-09T14:25:55.372" v="6599" actId="1076"/>
          <ac:picMkLst>
            <pc:docMk/>
            <pc:sldMk cId="2131514202" sldId="275"/>
            <ac:picMk id="50" creationId="{8C7BC90A-D6E1-482D-8C03-4C3DB22B63AD}"/>
          </ac:picMkLst>
        </pc:picChg>
        <pc:picChg chg="add mod">
          <ac:chgData name="shreshth vashisht" userId="1ad5c172e9a7cf97" providerId="LiveId" clId="{862AA8D5-9932-438E-B2D6-9BF043B36A2F}" dt="2023-03-09T14:24:05.788" v="6592" actId="1076"/>
          <ac:picMkLst>
            <pc:docMk/>
            <pc:sldMk cId="2131514202" sldId="275"/>
            <ac:picMk id="1027" creationId="{B13674C9-778D-4DE8-B3BB-40EDE5DD6648}"/>
          </ac:picMkLst>
        </pc:picChg>
        <pc:picChg chg="add mod">
          <ac:chgData name="shreshth vashisht" userId="1ad5c172e9a7cf97" providerId="LiveId" clId="{862AA8D5-9932-438E-B2D6-9BF043B36A2F}" dt="2023-03-09T14:21:57.487" v="6340" actId="14100"/>
          <ac:picMkLst>
            <pc:docMk/>
            <pc:sldMk cId="2131514202" sldId="275"/>
            <ac:picMk id="1029" creationId="{533E984C-4AD5-43B2-A1E8-B7405788AB3F}"/>
          </ac:picMkLst>
        </pc:picChg>
        <pc:inkChg chg="add">
          <ac:chgData name="shreshth vashisht" userId="1ad5c172e9a7cf97" providerId="LiveId" clId="{862AA8D5-9932-438E-B2D6-9BF043B36A2F}" dt="2023-03-09T13:19:51.209" v="5725" actId="9405"/>
          <ac:inkMkLst>
            <pc:docMk/>
            <pc:sldMk cId="2131514202" sldId="275"/>
            <ac:inkMk id="5" creationId="{96F60956-15E4-41C2-A536-7AC180326B10}"/>
          </ac:inkMkLst>
        </pc:inkChg>
        <pc:inkChg chg="add mod">
          <ac:chgData name="shreshth vashisht" userId="1ad5c172e9a7cf97" providerId="LiveId" clId="{862AA8D5-9932-438E-B2D6-9BF043B36A2F}" dt="2023-03-09T13:19:53.867" v="5729"/>
          <ac:inkMkLst>
            <pc:docMk/>
            <pc:sldMk cId="2131514202" sldId="275"/>
            <ac:inkMk id="6" creationId="{5FB1EC3C-5A07-4D2A-A730-971D57ABAA3A}"/>
          </ac:inkMkLst>
        </pc:inkChg>
        <pc:inkChg chg="add mod">
          <ac:chgData name="shreshth vashisht" userId="1ad5c172e9a7cf97" providerId="LiveId" clId="{862AA8D5-9932-438E-B2D6-9BF043B36A2F}" dt="2023-03-09T13:19:53.867" v="5729"/>
          <ac:inkMkLst>
            <pc:docMk/>
            <pc:sldMk cId="2131514202" sldId="275"/>
            <ac:inkMk id="7" creationId="{801D82AF-CDA2-4EA4-8213-D90E9BF5279C}"/>
          </ac:inkMkLst>
        </pc:inkChg>
        <pc:inkChg chg="add mod">
          <ac:chgData name="shreshth vashisht" userId="1ad5c172e9a7cf97" providerId="LiveId" clId="{862AA8D5-9932-438E-B2D6-9BF043B36A2F}" dt="2023-03-09T13:19:53.867" v="5729"/>
          <ac:inkMkLst>
            <pc:docMk/>
            <pc:sldMk cId="2131514202" sldId="275"/>
            <ac:inkMk id="8" creationId="{04BEE653-C016-4204-9A9F-E37D9AA498E8}"/>
          </ac:inkMkLst>
        </pc:inkChg>
        <pc:inkChg chg="add del">
          <ac:chgData name="shreshth vashisht" userId="1ad5c172e9a7cf97" providerId="LiveId" clId="{862AA8D5-9932-438E-B2D6-9BF043B36A2F}" dt="2023-03-09T13:20:02.251" v="5743" actId="9405"/>
          <ac:inkMkLst>
            <pc:docMk/>
            <pc:sldMk cId="2131514202" sldId="275"/>
            <ac:inkMk id="10" creationId="{56B1A943-EE7C-47B8-8701-4F1997D7D639}"/>
          </ac:inkMkLst>
        </pc:inkChg>
        <pc:inkChg chg="add del mod">
          <ac:chgData name="shreshth vashisht" userId="1ad5c172e9a7cf97" providerId="LiveId" clId="{862AA8D5-9932-438E-B2D6-9BF043B36A2F}" dt="2023-03-09T13:20:01.833" v="5742" actId="9405"/>
          <ac:inkMkLst>
            <pc:docMk/>
            <pc:sldMk cId="2131514202" sldId="275"/>
            <ac:inkMk id="11" creationId="{BBA73472-6292-41D5-A456-15EBA7322825}"/>
          </ac:inkMkLst>
        </pc:inkChg>
        <pc:inkChg chg="add del mod">
          <ac:chgData name="shreshth vashisht" userId="1ad5c172e9a7cf97" providerId="LiveId" clId="{862AA8D5-9932-438E-B2D6-9BF043B36A2F}" dt="2023-03-09T13:20:01.392" v="5741" actId="9405"/>
          <ac:inkMkLst>
            <pc:docMk/>
            <pc:sldMk cId="2131514202" sldId="275"/>
            <ac:inkMk id="12" creationId="{D9776CDF-E131-41F9-AB86-F15A91001BF3}"/>
          </ac:inkMkLst>
        </pc:inkChg>
        <pc:inkChg chg="add del mod">
          <ac:chgData name="shreshth vashisht" userId="1ad5c172e9a7cf97" providerId="LiveId" clId="{862AA8D5-9932-438E-B2D6-9BF043B36A2F}" dt="2023-03-09T13:20:01.080" v="5740" actId="9405"/>
          <ac:inkMkLst>
            <pc:docMk/>
            <pc:sldMk cId="2131514202" sldId="275"/>
            <ac:inkMk id="13" creationId="{78B9CCAF-B6BE-458D-8CCA-B6173682B0AB}"/>
          </ac:inkMkLst>
        </pc:inkChg>
        <pc:inkChg chg="add del mod">
          <ac:chgData name="shreshth vashisht" userId="1ad5c172e9a7cf97" providerId="LiveId" clId="{862AA8D5-9932-438E-B2D6-9BF043B36A2F}" dt="2023-03-09T13:20:00.776" v="5739" actId="9405"/>
          <ac:inkMkLst>
            <pc:docMk/>
            <pc:sldMk cId="2131514202" sldId="275"/>
            <ac:inkMk id="14" creationId="{FF76A569-A53D-4DBF-91EA-00CC165C51CB}"/>
          </ac:inkMkLst>
        </pc:inkChg>
        <pc:inkChg chg="add del mod">
          <ac:chgData name="shreshth vashisht" userId="1ad5c172e9a7cf97" providerId="LiveId" clId="{862AA8D5-9932-438E-B2D6-9BF043B36A2F}" dt="2023-03-09T13:20:00.251" v="5738"/>
          <ac:inkMkLst>
            <pc:docMk/>
            <pc:sldMk cId="2131514202" sldId="275"/>
            <ac:inkMk id="15" creationId="{F85E7FC7-53AE-4E4B-BA6D-E62E32C38B79}"/>
          </ac:inkMkLst>
        </pc:inkChg>
        <pc:cxnChg chg="add mod">
          <ac:chgData name="shreshth vashisht" userId="1ad5c172e9a7cf97" providerId="LiveId" clId="{862AA8D5-9932-438E-B2D6-9BF043B36A2F}" dt="2023-03-09T15:52:04.876" v="6674" actId="208"/>
          <ac:cxnSpMkLst>
            <pc:docMk/>
            <pc:sldMk cId="2131514202" sldId="275"/>
            <ac:cxnSpMk id="23" creationId="{CC9AF5F5-4BB1-4972-861F-768C73626D50}"/>
          </ac:cxnSpMkLst>
        </pc:cxnChg>
        <pc:cxnChg chg="add mod">
          <ac:chgData name="shreshth vashisht" userId="1ad5c172e9a7cf97" providerId="LiveId" clId="{862AA8D5-9932-438E-B2D6-9BF043B36A2F}" dt="2023-03-09T15:57:19.039" v="6763" actId="14100"/>
          <ac:cxnSpMkLst>
            <pc:docMk/>
            <pc:sldMk cId="2131514202" sldId="275"/>
            <ac:cxnSpMk id="24" creationId="{937AFD8F-BBF1-4DA7-8479-EFD9D35453A6}"/>
          </ac:cxnSpMkLst>
        </pc:cxnChg>
        <pc:cxnChg chg="add del mod">
          <ac:chgData name="shreshth vashisht" userId="1ad5c172e9a7cf97" providerId="LiveId" clId="{862AA8D5-9932-438E-B2D6-9BF043B36A2F}" dt="2023-03-09T14:09:12.716" v="6120" actId="11529"/>
          <ac:cxnSpMkLst>
            <pc:docMk/>
            <pc:sldMk cId="2131514202" sldId="275"/>
            <ac:cxnSpMk id="29" creationId="{7C2CB072-4E26-429A-9ED4-6A87D62D22AD}"/>
          </ac:cxnSpMkLst>
        </pc:cxnChg>
        <pc:cxnChg chg="add del mod">
          <ac:chgData name="shreshth vashisht" userId="1ad5c172e9a7cf97" providerId="LiveId" clId="{862AA8D5-9932-438E-B2D6-9BF043B36A2F}" dt="2023-03-09T14:18:48.755" v="6141" actId="478"/>
          <ac:cxnSpMkLst>
            <pc:docMk/>
            <pc:sldMk cId="2131514202" sldId="275"/>
            <ac:cxnSpMk id="33" creationId="{2027BA90-B93E-4036-AF34-D3D2D6B79897}"/>
          </ac:cxnSpMkLst>
        </pc:cxnChg>
        <pc:cxnChg chg="add del mod">
          <ac:chgData name="shreshth vashisht" userId="1ad5c172e9a7cf97" providerId="LiveId" clId="{862AA8D5-9932-438E-B2D6-9BF043B36A2F}" dt="2023-03-09T14:18:46.252" v="6140" actId="478"/>
          <ac:cxnSpMkLst>
            <pc:docMk/>
            <pc:sldMk cId="2131514202" sldId="275"/>
            <ac:cxnSpMk id="35" creationId="{01BC77CF-91D3-4657-8D8C-6533C87E861F}"/>
          </ac:cxnSpMkLst>
        </pc:cxnChg>
        <pc:cxnChg chg="add mod">
          <ac:chgData name="shreshth vashisht" userId="1ad5c172e9a7cf97" providerId="LiveId" clId="{862AA8D5-9932-438E-B2D6-9BF043B36A2F}" dt="2023-03-09T14:27:32.181" v="6615" actId="1582"/>
          <ac:cxnSpMkLst>
            <pc:docMk/>
            <pc:sldMk cId="2131514202" sldId="275"/>
            <ac:cxnSpMk id="47" creationId="{7512B355-B171-46E2-8E14-E1DE27322477}"/>
          </ac:cxnSpMkLst>
        </pc:cxnChg>
        <pc:cxnChg chg="add mod">
          <ac:chgData name="shreshth vashisht" userId="1ad5c172e9a7cf97" providerId="LiveId" clId="{862AA8D5-9932-438E-B2D6-9BF043B36A2F}" dt="2023-03-09T14:27:32.181" v="6615" actId="1582"/>
          <ac:cxnSpMkLst>
            <pc:docMk/>
            <pc:sldMk cId="2131514202" sldId="275"/>
            <ac:cxnSpMk id="52" creationId="{98A28613-ECA3-48CD-A44E-012CA0ABF0D2}"/>
          </ac:cxnSpMkLst>
        </pc:cxnChg>
      </pc:sldChg>
      <pc:sldChg chg="addSp delSp modSp new del mod modClrScheme chgLayout">
        <pc:chgData name="shreshth vashisht" userId="1ad5c172e9a7cf97" providerId="LiveId" clId="{862AA8D5-9932-438E-B2D6-9BF043B36A2F}" dt="2023-03-12T14:42:08.332" v="7712" actId="2696"/>
        <pc:sldMkLst>
          <pc:docMk/>
          <pc:sldMk cId="2056596711" sldId="276"/>
        </pc:sldMkLst>
        <pc:spChg chg="add del mod ord">
          <ac:chgData name="shreshth vashisht" userId="1ad5c172e9a7cf97" providerId="LiveId" clId="{862AA8D5-9932-438E-B2D6-9BF043B36A2F}" dt="2023-03-09T14:28:42.538" v="6631" actId="700"/>
          <ac:spMkLst>
            <pc:docMk/>
            <pc:sldMk cId="2056596711" sldId="276"/>
            <ac:spMk id="2" creationId="{3D1586E0-F409-4B3A-A4E2-61ED5453B7C8}"/>
          </ac:spMkLst>
        </pc:spChg>
        <pc:spChg chg="add del mod ord">
          <ac:chgData name="shreshth vashisht" userId="1ad5c172e9a7cf97" providerId="LiveId" clId="{862AA8D5-9932-438E-B2D6-9BF043B36A2F}" dt="2023-03-09T14:28:42.538" v="6631" actId="700"/>
          <ac:spMkLst>
            <pc:docMk/>
            <pc:sldMk cId="2056596711" sldId="276"/>
            <ac:spMk id="3" creationId="{DF02C7F1-421C-4A84-B6F1-4EABDB2556EF}"/>
          </ac:spMkLst>
        </pc:spChg>
        <pc:spChg chg="add del mod">
          <ac:chgData name="shreshth vashisht" userId="1ad5c172e9a7cf97" providerId="LiveId" clId="{862AA8D5-9932-438E-B2D6-9BF043B36A2F}" dt="2023-03-09T14:28:42.538" v="6631" actId="700"/>
          <ac:spMkLst>
            <pc:docMk/>
            <pc:sldMk cId="2056596711" sldId="276"/>
            <ac:spMk id="4" creationId="{78C29332-56E8-4A30-8689-241565722AAA}"/>
          </ac:spMkLst>
        </pc:spChg>
        <pc:spChg chg="add mod ord">
          <ac:chgData name="shreshth vashisht" userId="1ad5c172e9a7cf97" providerId="LiveId" clId="{862AA8D5-9932-438E-B2D6-9BF043B36A2F}" dt="2023-03-09T14:29:01.156" v="6672"/>
          <ac:spMkLst>
            <pc:docMk/>
            <pc:sldMk cId="2056596711" sldId="276"/>
            <ac:spMk id="5" creationId="{839D658C-2141-4B93-9A3E-DA5D28D62409}"/>
          </ac:spMkLst>
        </pc:spChg>
        <pc:spChg chg="add mod ord">
          <ac:chgData name="shreshth vashisht" userId="1ad5c172e9a7cf97" providerId="LiveId" clId="{862AA8D5-9932-438E-B2D6-9BF043B36A2F}" dt="2023-03-12T14:41:58.938" v="7710" actId="21"/>
          <ac:spMkLst>
            <pc:docMk/>
            <pc:sldMk cId="2056596711" sldId="276"/>
            <ac:spMk id="6" creationId="{A3D07149-7B1E-42AA-B61A-2F6401368BF6}"/>
          </ac:spMkLst>
        </pc:spChg>
      </pc:sldChg>
      <pc:sldChg chg="addSp delSp modSp new mod modClrScheme chgLayout">
        <pc:chgData name="shreshth vashisht" userId="1ad5c172e9a7cf97" providerId="LiveId" clId="{862AA8D5-9932-438E-B2D6-9BF043B36A2F}" dt="2023-03-09T16:23:24.172" v="7039" actId="208"/>
        <pc:sldMkLst>
          <pc:docMk/>
          <pc:sldMk cId="914383856" sldId="277"/>
        </pc:sldMkLst>
        <pc:spChg chg="add del mod">
          <ac:chgData name="shreshth vashisht" userId="1ad5c172e9a7cf97" providerId="LiveId" clId="{862AA8D5-9932-438E-B2D6-9BF043B36A2F}" dt="2023-03-09T15:59:53.747" v="6779" actId="478"/>
          <ac:spMkLst>
            <pc:docMk/>
            <pc:sldMk cId="914383856" sldId="277"/>
            <ac:spMk id="2" creationId="{97DEDCA3-A9CA-4128-B565-EC1B0D1CF697}"/>
          </ac:spMkLst>
        </pc:spChg>
        <pc:spChg chg="add mod">
          <ac:chgData name="shreshth vashisht" userId="1ad5c172e9a7cf97" providerId="LiveId" clId="{862AA8D5-9932-438E-B2D6-9BF043B36A2F}" dt="2023-03-09T16:15:03.913" v="7026" actId="313"/>
          <ac:spMkLst>
            <pc:docMk/>
            <pc:sldMk cId="914383856" sldId="277"/>
            <ac:spMk id="3" creationId="{9163AC25-D6DB-4D7B-A0C3-FFAC2549FE57}"/>
          </ac:spMkLst>
        </pc:spChg>
        <pc:spChg chg="add mod">
          <ac:chgData name="shreshth vashisht" userId="1ad5c172e9a7cf97" providerId="LiveId" clId="{862AA8D5-9932-438E-B2D6-9BF043B36A2F}" dt="2023-03-09T16:00:28.760" v="6837" actId="20577"/>
          <ac:spMkLst>
            <pc:docMk/>
            <pc:sldMk cId="914383856" sldId="277"/>
            <ac:spMk id="4" creationId="{6D2F2D68-F321-42EE-A143-099DBA39369A}"/>
          </ac:spMkLst>
        </pc:spChg>
        <pc:spChg chg="add del mod">
          <ac:chgData name="shreshth vashisht" userId="1ad5c172e9a7cf97" providerId="LiveId" clId="{862AA8D5-9932-438E-B2D6-9BF043B36A2F}" dt="2023-03-09T15:59:55.351" v="6780" actId="478"/>
          <ac:spMkLst>
            <pc:docMk/>
            <pc:sldMk cId="914383856" sldId="277"/>
            <ac:spMk id="6" creationId="{CA5D94C2-546A-4A1D-ABAB-0CE8DED33003}"/>
          </ac:spMkLst>
        </pc:spChg>
        <pc:picChg chg="add mod">
          <ac:chgData name="shreshth vashisht" userId="1ad5c172e9a7cf97" providerId="LiveId" clId="{862AA8D5-9932-438E-B2D6-9BF043B36A2F}" dt="2023-03-09T16:07:16.274" v="6887" actId="1035"/>
          <ac:picMkLst>
            <pc:docMk/>
            <pc:sldMk cId="914383856" sldId="277"/>
            <ac:picMk id="8" creationId="{5A225954-4D33-475A-AF26-C03717BDC3DB}"/>
          </ac:picMkLst>
        </pc:picChg>
        <pc:picChg chg="add del mod">
          <ac:chgData name="shreshth vashisht" userId="1ad5c172e9a7cf97" providerId="LiveId" clId="{862AA8D5-9932-438E-B2D6-9BF043B36A2F}" dt="2023-03-09T16:22:08.239" v="7028" actId="478"/>
          <ac:picMkLst>
            <pc:docMk/>
            <pc:sldMk cId="914383856" sldId="277"/>
            <ac:picMk id="10" creationId="{D2E2CA2D-3E51-4BD1-BCDF-E1028962D257}"/>
          </ac:picMkLst>
        </pc:picChg>
        <pc:picChg chg="add mod">
          <ac:chgData name="shreshth vashisht" userId="1ad5c172e9a7cf97" providerId="LiveId" clId="{862AA8D5-9932-438E-B2D6-9BF043B36A2F}" dt="2023-03-09T16:22:26.297" v="7030" actId="1076"/>
          <ac:picMkLst>
            <pc:docMk/>
            <pc:sldMk cId="914383856" sldId="277"/>
            <ac:picMk id="12" creationId="{29485AA5-6C17-4FA8-8E08-C9C5968B9A83}"/>
          </ac:picMkLst>
        </pc:picChg>
        <pc:cxnChg chg="add del mod">
          <ac:chgData name="shreshth vashisht" userId="1ad5c172e9a7cf97" providerId="LiveId" clId="{862AA8D5-9932-438E-B2D6-9BF043B36A2F}" dt="2023-03-09T16:22:41.006" v="7032" actId="11529"/>
          <ac:cxnSpMkLst>
            <pc:docMk/>
            <pc:sldMk cId="914383856" sldId="277"/>
            <ac:cxnSpMk id="14" creationId="{9E8DBB7F-31CC-4A34-9F39-58045946DC66}"/>
          </ac:cxnSpMkLst>
        </pc:cxnChg>
        <pc:cxnChg chg="add del">
          <ac:chgData name="shreshth vashisht" userId="1ad5c172e9a7cf97" providerId="LiveId" clId="{862AA8D5-9932-438E-B2D6-9BF043B36A2F}" dt="2023-03-09T16:22:53.418" v="7034" actId="11529"/>
          <ac:cxnSpMkLst>
            <pc:docMk/>
            <pc:sldMk cId="914383856" sldId="277"/>
            <ac:cxnSpMk id="16" creationId="{73556F96-BA49-457E-995B-BB9679DA18CF}"/>
          </ac:cxnSpMkLst>
        </pc:cxnChg>
        <pc:cxnChg chg="add mod">
          <ac:chgData name="shreshth vashisht" userId="1ad5c172e9a7cf97" providerId="LiveId" clId="{862AA8D5-9932-438E-B2D6-9BF043B36A2F}" dt="2023-03-09T16:23:24.172" v="7039" actId="208"/>
          <ac:cxnSpMkLst>
            <pc:docMk/>
            <pc:sldMk cId="914383856" sldId="277"/>
            <ac:cxnSpMk id="18" creationId="{3A0CA032-C297-40DC-9DEB-CC5C97CBA0FA}"/>
          </ac:cxnSpMkLst>
        </pc:cxnChg>
      </pc:sldChg>
      <pc:sldChg chg="new del">
        <pc:chgData name="shreshth vashisht" userId="1ad5c172e9a7cf97" providerId="LiveId" clId="{862AA8D5-9932-438E-B2D6-9BF043B36A2F}" dt="2023-03-09T16:37:20.828" v="7117" actId="47"/>
        <pc:sldMkLst>
          <pc:docMk/>
          <pc:sldMk cId="18443454" sldId="278"/>
        </pc:sldMkLst>
      </pc:sldChg>
      <pc:sldChg chg="addSp modSp add mod">
        <pc:chgData name="shreshth vashisht" userId="1ad5c172e9a7cf97" providerId="LiveId" clId="{862AA8D5-9932-438E-B2D6-9BF043B36A2F}" dt="2023-03-12T14:42:02.936" v="7711"/>
        <pc:sldMkLst>
          <pc:docMk/>
          <pc:sldMk cId="3905415471" sldId="278"/>
        </pc:sldMkLst>
        <pc:spChg chg="mod">
          <ac:chgData name="shreshth vashisht" userId="1ad5c172e9a7cf97" providerId="LiveId" clId="{862AA8D5-9932-438E-B2D6-9BF043B36A2F}" dt="2023-03-12T13:26:35.759" v="7305" actId="1035"/>
          <ac:spMkLst>
            <pc:docMk/>
            <pc:sldMk cId="3905415471" sldId="278"/>
            <ac:spMk id="5" creationId="{839D658C-2141-4B93-9A3E-DA5D28D62409}"/>
          </ac:spMkLst>
        </pc:spChg>
        <pc:spChg chg="mod">
          <ac:chgData name="shreshth vashisht" userId="1ad5c172e9a7cf97" providerId="LiveId" clId="{862AA8D5-9932-438E-B2D6-9BF043B36A2F}" dt="2023-03-12T14:42:02.936" v="7711"/>
          <ac:spMkLst>
            <pc:docMk/>
            <pc:sldMk cId="3905415471" sldId="278"/>
            <ac:spMk id="6" creationId="{A3D07149-7B1E-42AA-B61A-2F6401368BF6}"/>
          </ac:spMkLst>
        </pc:spChg>
        <pc:grpChg chg="mod">
          <ac:chgData name="shreshth vashisht" userId="1ad5c172e9a7cf97" providerId="LiveId" clId="{862AA8D5-9932-438E-B2D6-9BF043B36A2F}" dt="2023-03-12T13:23:18.715" v="7275"/>
          <ac:grpSpMkLst>
            <pc:docMk/>
            <pc:sldMk cId="3905415471" sldId="278"/>
            <ac:grpSpMk id="11" creationId="{7FD9001C-2230-4D9A-95C1-C09016F2ABC2}"/>
          </ac:grpSpMkLst>
        </pc:grpChg>
        <pc:grpChg chg="mod">
          <ac:chgData name="shreshth vashisht" userId="1ad5c172e9a7cf97" providerId="LiveId" clId="{862AA8D5-9932-438E-B2D6-9BF043B36A2F}" dt="2023-03-12T13:25:01.095" v="7292"/>
          <ac:grpSpMkLst>
            <pc:docMk/>
            <pc:sldMk cId="3905415471" sldId="278"/>
            <ac:grpSpMk id="24" creationId="{1E7D6337-6DFD-4C83-8AFA-61342DFCD034}"/>
          </ac:grpSpMkLst>
        </pc:grpChg>
        <pc:grpChg chg="mod">
          <ac:chgData name="shreshth vashisht" userId="1ad5c172e9a7cf97" providerId="LiveId" clId="{862AA8D5-9932-438E-B2D6-9BF043B36A2F}" dt="2023-03-12T13:25:14.844" v="7296"/>
          <ac:grpSpMkLst>
            <pc:docMk/>
            <pc:sldMk cId="3905415471" sldId="278"/>
            <ac:grpSpMk id="28" creationId="{0EED5204-1D47-4B3A-9C93-406353D33A6F}"/>
          </ac:grpSpMkLst>
        </pc:grpChg>
        <pc:picChg chg="add mod">
          <ac:chgData name="shreshth vashisht" userId="1ad5c172e9a7cf97" providerId="LiveId" clId="{862AA8D5-9932-438E-B2D6-9BF043B36A2F}" dt="2023-03-12T13:24:33.792" v="7285" actId="14100"/>
          <ac:picMkLst>
            <pc:docMk/>
            <pc:sldMk cId="3905415471" sldId="278"/>
            <ac:picMk id="3" creationId="{266A37F0-9760-4743-B9BC-7535915035B3}"/>
          </ac:picMkLst>
        </pc:picChg>
        <pc:picChg chg="add mod">
          <ac:chgData name="shreshth vashisht" userId="1ad5c172e9a7cf97" providerId="LiveId" clId="{862AA8D5-9932-438E-B2D6-9BF043B36A2F}" dt="2023-03-12T13:24:37.225" v="7286" actId="14100"/>
          <ac:picMkLst>
            <pc:docMk/>
            <pc:sldMk cId="3905415471" sldId="278"/>
            <ac:picMk id="18" creationId="{9DB024A1-79E6-4AF3-AFD3-0EA10CEA5590}"/>
          </ac:picMkLst>
        </pc:picChg>
        <pc:inkChg chg="add">
          <ac:chgData name="shreshth vashisht" userId="1ad5c172e9a7cf97" providerId="LiveId" clId="{862AA8D5-9932-438E-B2D6-9BF043B36A2F}" dt="2023-03-12T13:23:00.699" v="7270" actId="9405"/>
          <ac:inkMkLst>
            <pc:docMk/>
            <pc:sldMk cId="3905415471" sldId="278"/>
            <ac:inkMk id="4" creationId="{4714DBA2-2C17-4E3C-9FB3-E23EBB301FA7}"/>
          </ac:inkMkLst>
        </pc:inkChg>
        <pc:inkChg chg="add">
          <ac:chgData name="shreshth vashisht" userId="1ad5c172e9a7cf97" providerId="LiveId" clId="{862AA8D5-9932-438E-B2D6-9BF043B36A2F}" dt="2023-03-12T13:23:06.292" v="7271" actId="9405"/>
          <ac:inkMkLst>
            <pc:docMk/>
            <pc:sldMk cId="3905415471" sldId="278"/>
            <ac:inkMk id="7" creationId="{351A8591-6F17-47DE-89FF-CA9230642F03}"/>
          </ac:inkMkLst>
        </pc:inkChg>
        <pc:inkChg chg="add">
          <ac:chgData name="shreshth vashisht" userId="1ad5c172e9a7cf97" providerId="LiveId" clId="{862AA8D5-9932-438E-B2D6-9BF043B36A2F}" dt="2023-03-12T13:23:09.049" v="7272" actId="9405"/>
          <ac:inkMkLst>
            <pc:docMk/>
            <pc:sldMk cId="3905415471" sldId="278"/>
            <ac:inkMk id="8" creationId="{523F5648-F281-4F66-8484-A98968A9D90A}"/>
          </ac:inkMkLst>
        </pc:inkChg>
        <pc:inkChg chg="add mod">
          <ac:chgData name="shreshth vashisht" userId="1ad5c172e9a7cf97" providerId="LiveId" clId="{862AA8D5-9932-438E-B2D6-9BF043B36A2F}" dt="2023-03-12T13:23:18.715" v="7275"/>
          <ac:inkMkLst>
            <pc:docMk/>
            <pc:sldMk cId="3905415471" sldId="278"/>
            <ac:inkMk id="9" creationId="{C131FC60-23DF-4826-8D9D-CD182F99F404}"/>
          </ac:inkMkLst>
        </pc:inkChg>
        <pc:inkChg chg="add mod">
          <ac:chgData name="shreshth vashisht" userId="1ad5c172e9a7cf97" providerId="LiveId" clId="{862AA8D5-9932-438E-B2D6-9BF043B36A2F}" dt="2023-03-12T13:23:18.715" v="7275"/>
          <ac:inkMkLst>
            <pc:docMk/>
            <pc:sldMk cId="3905415471" sldId="278"/>
            <ac:inkMk id="10" creationId="{E456A08F-09EA-4EA7-B61F-F2EEABE62957}"/>
          </ac:inkMkLst>
        </pc:inkChg>
        <pc:inkChg chg="add">
          <ac:chgData name="shreshth vashisht" userId="1ad5c172e9a7cf97" providerId="LiveId" clId="{862AA8D5-9932-438E-B2D6-9BF043B36A2F}" dt="2023-03-12T13:23:20.854" v="7276" actId="9405"/>
          <ac:inkMkLst>
            <pc:docMk/>
            <pc:sldMk cId="3905415471" sldId="278"/>
            <ac:inkMk id="12" creationId="{C2D691BA-E829-41A3-9A32-9D1BC1400F9F}"/>
          </ac:inkMkLst>
        </pc:inkChg>
        <pc:inkChg chg="add">
          <ac:chgData name="shreshth vashisht" userId="1ad5c172e9a7cf97" providerId="LiveId" clId="{862AA8D5-9932-438E-B2D6-9BF043B36A2F}" dt="2023-03-12T13:23:23.375" v="7277" actId="9405"/>
          <ac:inkMkLst>
            <pc:docMk/>
            <pc:sldMk cId="3905415471" sldId="278"/>
            <ac:inkMk id="13" creationId="{3AF83803-A630-4F24-BFF8-0FAA7412A91C}"/>
          </ac:inkMkLst>
        </pc:inkChg>
        <pc:inkChg chg="add">
          <ac:chgData name="shreshth vashisht" userId="1ad5c172e9a7cf97" providerId="LiveId" clId="{862AA8D5-9932-438E-B2D6-9BF043B36A2F}" dt="2023-03-12T13:23:25.730" v="7278" actId="9405"/>
          <ac:inkMkLst>
            <pc:docMk/>
            <pc:sldMk cId="3905415471" sldId="278"/>
            <ac:inkMk id="14" creationId="{C7D0B57E-4D66-4239-90E5-3879238D6CCB}"/>
          </ac:inkMkLst>
        </pc:inkChg>
        <pc:inkChg chg="add">
          <ac:chgData name="shreshth vashisht" userId="1ad5c172e9a7cf97" providerId="LiveId" clId="{862AA8D5-9932-438E-B2D6-9BF043B36A2F}" dt="2023-03-12T13:23:28.184" v="7279" actId="9405"/>
          <ac:inkMkLst>
            <pc:docMk/>
            <pc:sldMk cId="3905415471" sldId="278"/>
            <ac:inkMk id="15" creationId="{6E454922-BD98-4DFF-8756-C792DDA4710B}"/>
          </ac:inkMkLst>
        </pc:inkChg>
        <pc:inkChg chg="add">
          <ac:chgData name="shreshth vashisht" userId="1ad5c172e9a7cf97" providerId="LiveId" clId="{862AA8D5-9932-438E-B2D6-9BF043B36A2F}" dt="2023-03-12T13:23:30.071" v="7280" actId="9405"/>
          <ac:inkMkLst>
            <pc:docMk/>
            <pc:sldMk cId="3905415471" sldId="278"/>
            <ac:inkMk id="16" creationId="{AF07551E-C51D-462D-A568-04710491948D}"/>
          </ac:inkMkLst>
        </pc:inkChg>
        <pc:inkChg chg="add">
          <ac:chgData name="shreshth vashisht" userId="1ad5c172e9a7cf97" providerId="LiveId" clId="{862AA8D5-9932-438E-B2D6-9BF043B36A2F}" dt="2023-03-12T13:24:46.940" v="7287" actId="9405"/>
          <ac:inkMkLst>
            <pc:docMk/>
            <pc:sldMk cId="3905415471" sldId="278"/>
            <ac:inkMk id="19" creationId="{71874B3D-72DA-46AB-BCAB-110991ED8313}"/>
          </ac:inkMkLst>
        </pc:inkChg>
        <pc:inkChg chg="add">
          <ac:chgData name="shreshth vashisht" userId="1ad5c172e9a7cf97" providerId="LiveId" clId="{862AA8D5-9932-438E-B2D6-9BF043B36A2F}" dt="2023-03-12T13:24:51.904" v="7288" actId="9405"/>
          <ac:inkMkLst>
            <pc:docMk/>
            <pc:sldMk cId="3905415471" sldId="278"/>
            <ac:inkMk id="20" creationId="{53962E35-1867-48DA-8AB2-8B034AFBE831}"/>
          </ac:inkMkLst>
        </pc:inkChg>
        <pc:inkChg chg="add">
          <ac:chgData name="shreshth vashisht" userId="1ad5c172e9a7cf97" providerId="LiveId" clId="{862AA8D5-9932-438E-B2D6-9BF043B36A2F}" dt="2023-03-12T13:24:54.821" v="7289" actId="9405"/>
          <ac:inkMkLst>
            <pc:docMk/>
            <pc:sldMk cId="3905415471" sldId="278"/>
            <ac:inkMk id="21" creationId="{20108CFF-B03A-42AD-A56E-E6B51B9A7C17}"/>
          </ac:inkMkLst>
        </pc:inkChg>
        <pc:inkChg chg="add mod">
          <ac:chgData name="shreshth vashisht" userId="1ad5c172e9a7cf97" providerId="LiveId" clId="{862AA8D5-9932-438E-B2D6-9BF043B36A2F}" dt="2023-03-12T13:25:01.095" v="7292"/>
          <ac:inkMkLst>
            <pc:docMk/>
            <pc:sldMk cId="3905415471" sldId="278"/>
            <ac:inkMk id="22" creationId="{67FE67A6-282B-44C4-8994-2244A9112856}"/>
          </ac:inkMkLst>
        </pc:inkChg>
        <pc:inkChg chg="add mod">
          <ac:chgData name="shreshth vashisht" userId="1ad5c172e9a7cf97" providerId="LiveId" clId="{862AA8D5-9932-438E-B2D6-9BF043B36A2F}" dt="2023-03-12T13:25:01.095" v="7292"/>
          <ac:inkMkLst>
            <pc:docMk/>
            <pc:sldMk cId="3905415471" sldId="278"/>
            <ac:inkMk id="23" creationId="{8A20E3AB-CBC7-47CA-8286-950CB8FA8CA8}"/>
          </ac:inkMkLst>
        </pc:inkChg>
        <pc:inkChg chg="add">
          <ac:chgData name="shreshth vashisht" userId="1ad5c172e9a7cf97" providerId="LiveId" clId="{862AA8D5-9932-438E-B2D6-9BF043B36A2F}" dt="2023-03-12T13:25:06.272" v="7293" actId="9405"/>
          <ac:inkMkLst>
            <pc:docMk/>
            <pc:sldMk cId="3905415471" sldId="278"/>
            <ac:inkMk id="25" creationId="{28B079BB-C732-41FF-986C-D63752EC3C53}"/>
          </ac:inkMkLst>
        </pc:inkChg>
        <pc:inkChg chg="add mod">
          <ac:chgData name="shreshth vashisht" userId="1ad5c172e9a7cf97" providerId="LiveId" clId="{862AA8D5-9932-438E-B2D6-9BF043B36A2F}" dt="2023-03-12T13:25:14.844" v="7296"/>
          <ac:inkMkLst>
            <pc:docMk/>
            <pc:sldMk cId="3905415471" sldId="278"/>
            <ac:inkMk id="26" creationId="{8AA8FBC1-5646-4944-96E1-AE8EEEE8A61E}"/>
          </ac:inkMkLst>
        </pc:inkChg>
        <pc:inkChg chg="add mod">
          <ac:chgData name="shreshth vashisht" userId="1ad5c172e9a7cf97" providerId="LiveId" clId="{862AA8D5-9932-438E-B2D6-9BF043B36A2F}" dt="2023-03-12T13:25:14.844" v="7296"/>
          <ac:inkMkLst>
            <pc:docMk/>
            <pc:sldMk cId="3905415471" sldId="278"/>
            <ac:inkMk id="27" creationId="{6BCA823B-A0B2-4E13-B04F-586AF17B5B48}"/>
          </ac:inkMkLst>
        </pc:inkChg>
        <pc:inkChg chg="add">
          <ac:chgData name="shreshth vashisht" userId="1ad5c172e9a7cf97" providerId="LiveId" clId="{862AA8D5-9932-438E-B2D6-9BF043B36A2F}" dt="2023-03-12T13:25:20.988" v="7297" actId="9405"/>
          <ac:inkMkLst>
            <pc:docMk/>
            <pc:sldMk cId="3905415471" sldId="278"/>
            <ac:inkMk id="29" creationId="{8721C8BE-C8D3-4A47-AAE2-1F4C12255560}"/>
          </ac:inkMkLst>
        </pc:inkChg>
        <pc:inkChg chg="add">
          <ac:chgData name="shreshth vashisht" userId="1ad5c172e9a7cf97" providerId="LiveId" clId="{862AA8D5-9932-438E-B2D6-9BF043B36A2F}" dt="2023-03-12T13:25:23.027" v="7298" actId="9405"/>
          <ac:inkMkLst>
            <pc:docMk/>
            <pc:sldMk cId="3905415471" sldId="278"/>
            <ac:inkMk id="30" creationId="{410007AE-4D8B-4696-92CE-51708DE726E5}"/>
          </ac:inkMkLst>
        </pc:inkChg>
        <pc:inkChg chg="add">
          <ac:chgData name="shreshth vashisht" userId="1ad5c172e9a7cf97" providerId="LiveId" clId="{862AA8D5-9932-438E-B2D6-9BF043B36A2F}" dt="2023-03-12T13:25:27.557" v="7299" actId="9405"/>
          <ac:inkMkLst>
            <pc:docMk/>
            <pc:sldMk cId="3905415471" sldId="278"/>
            <ac:inkMk id="31" creationId="{40657E4B-A91C-47E6-82F1-FBF48D3A3FCB}"/>
          </ac:inkMkLst>
        </pc:inkChg>
        <pc:inkChg chg="add">
          <ac:chgData name="shreshth vashisht" userId="1ad5c172e9a7cf97" providerId="LiveId" clId="{862AA8D5-9932-438E-B2D6-9BF043B36A2F}" dt="2023-03-12T13:25:31.089" v="7300" actId="9405"/>
          <ac:inkMkLst>
            <pc:docMk/>
            <pc:sldMk cId="3905415471" sldId="278"/>
            <ac:inkMk id="32" creationId="{9CB449BF-A318-40D7-966B-7BAB084F10D5}"/>
          </ac:inkMkLst>
        </pc:inkChg>
        <pc:inkChg chg="add">
          <ac:chgData name="shreshth vashisht" userId="1ad5c172e9a7cf97" providerId="LiveId" clId="{862AA8D5-9932-438E-B2D6-9BF043B36A2F}" dt="2023-03-12T13:25:35.939" v="7301" actId="9405"/>
          <ac:inkMkLst>
            <pc:docMk/>
            <pc:sldMk cId="3905415471" sldId="278"/>
            <ac:inkMk id="33" creationId="{F464AEDA-A2B5-4084-B95D-E4032D822116}"/>
          </ac:inkMkLst>
        </pc:inkChg>
      </pc:sldChg>
      <pc:sldChg chg="add del">
        <pc:chgData name="shreshth vashisht" userId="1ad5c172e9a7cf97" providerId="LiveId" clId="{862AA8D5-9932-438E-B2D6-9BF043B36A2F}" dt="2023-03-09T16:37:16.465" v="7116" actId="2890"/>
        <pc:sldMkLst>
          <pc:docMk/>
          <pc:sldMk cId="127336748" sldId="279"/>
        </pc:sldMkLst>
      </pc:sldChg>
      <pc:sldChg chg="addSp delSp modSp new mod">
        <pc:chgData name="shreshth vashisht" userId="1ad5c172e9a7cf97" providerId="LiveId" clId="{862AA8D5-9932-438E-B2D6-9BF043B36A2F}" dt="2023-03-14T05:26:31.865" v="12309" actId="20577"/>
        <pc:sldMkLst>
          <pc:docMk/>
          <pc:sldMk cId="2808855008" sldId="279"/>
        </pc:sldMkLst>
        <pc:spChg chg="del">
          <ac:chgData name="shreshth vashisht" userId="1ad5c172e9a7cf97" providerId="LiveId" clId="{862AA8D5-9932-438E-B2D6-9BF043B36A2F}" dt="2023-03-12T13:26:41.546" v="7306"/>
          <ac:spMkLst>
            <pc:docMk/>
            <pc:sldMk cId="2808855008" sldId="279"/>
            <ac:spMk id="2" creationId="{AA8C1CE2-AD8D-45DA-884C-81809A8D7503}"/>
          </ac:spMkLst>
        </pc:spChg>
        <pc:spChg chg="mod">
          <ac:chgData name="shreshth vashisht" userId="1ad5c172e9a7cf97" providerId="LiveId" clId="{862AA8D5-9932-438E-B2D6-9BF043B36A2F}" dt="2023-03-14T05:26:31.865" v="12309" actId="20577"/>
          <ac:spMkLst>
            <pc:docMk/>
            <pc:sldMk cId="2808855008" sldId="279"/>
            <ac:spMk id="3" creationId="{F3DF74F7-C346-46C0-8E49-6A990F5BF59D}"/>
          </ac:spMkLst>
        </pc:spChg>
        <pc:spChg chg="add mod">
          <ac:chgData name="shreshth vashisht" userId="1ad5c172e9a7cf97" providerId="LiveId" clId="{862AA8D5-9932-438E-B2D6-9BF043B36A2F}" dt="2023-03-12T13:26:41.546" v="7306"/>
          <ac:spMkLst>
            <pc:docMk/>
            <pc:sldMk cId="2808855008" sldId="279"/>
            <ac:spMk id="4" creationId="{FC225B89-7AE9-4BD8-A0E8-710F9991FB71}"/>
          </ac:spMkLst>
        </pc:spChg>
        <pc:spChg chg="add mod">
          <ac:chgData name="shreshth vashisht" userId="1ad5c172e9a7cf97" providerId="LiveId" clId="{862AA8D5-9932-438E-B2D6-9BF043B36A2F}" dt="2023-03-12T14:44:25.581" v="7785" actId="1076"/>
          <ac:spMkLst>
            <pc:docMk/>
            <pc:sldMk cId="2808855008" sldId="279"/>
            <ac:spMk id="7" creationId="{CD96D1BF-6983-4812-8AB4-CE8228F873AE}"/>
          </ac:spMkLst>
        </pc:spChg>
        <pc:spChg chg="add mod">
          <ac:chgData name="shreshth vashisht" userId="1ad5c172e9a7cf97" providerId="LiveId" clId="{862AA8D5-9932-438E-B2D6-9BF043B36A2F}" dt="2023-03-12T14:45:30.971" v="7833" actId="1036"/>
          <ac:spMkLst>
            <pc:docMk/>
            <pc:sldMk cId="2808855008" sldId="279"/>
            <ac:spMk id="8" creationId="{FB72843D-3E0E-45CB-ADC8-ABD2066E5CA8}"/>
          </ac:spMkLst>
        </pc:spChg>
        <pc:picChg chg="add mod">
          <ac:chgData name="shreshth vashisht" userId="1ad5c172e9a7cf97" providerId="LiveId" clId="{862AA8D5-9932-438E-B2D6-9BF043B36A2F}" dt="2023-03-12T14:25:28.756" v="7505" actId="1076"/>
          <ac:picMkLst>
            <pc:docMk/>
            <pc:sldMk cId="2808855008" sldId="279"/>
            <ac:picMk id="6" creationId="{50421BC5-90C3-4D87-8EC1-E784790D65AF}"/>
          </ac:picMkLst>
        </pc:picChg>
        <pc:picChg chg="add mod">
          <ac:chgData name="shreshth vashisht" userId="1ad5c172e9a7cf97" providerId="LiveId" clId="{862AA8D5-9932-438E-B2D6-9BF043B36A2F}" dt="2023-03-12T14:25:24.790" v="7504" actId="1076"/>
          <ac:picMkLst>
            <pc:docMk/>
            <pc:sldMk cId="2808855008" sldId="279"/>
            <ac:picMk id="2050" creationId="{7F2994A1-CD39-4192-BB57-7E66459B1000}"/>
          </ac:picMkLst>
        </pc:picChg>
        <pc:picChg chg="add mod">
          <ac:chgData name="shreshth vashisht" userId="1ad5c172e9a7cf97" providerId="LiveId" clId="{862AA8D5-9932-438E-B2D6-9BF043B36A2F}" dt="2023-03-12T14:44:32.904" v="7788" actId="1076"/>
          <ac:picMkLst>
            <pc:docMk/>
            <pc:sldMk cId="2808855008" sldId="279"/>
            <ac:picMk id="2052" creationId="{2EE09AEF-25F5-4076-ACD6-FD045599964E}"/>
          </ac:picMkLst>
        </pc:picChg>
        <pc:cxnChg chg="add mod">
          <ac:chgData name="shreshth vashisht" userId="1ad5c172e9a7cf97" providerId="LiveId" clId="{862AA8D5-9932-438E-B2D6-9BF043B36A2F}" dt="2023-03-12T14:45:24.223" v="7828" actId="1582"/>
          <ac:cxnSpMkLst>
            <pc:docMk/>
            <pc:sldMk cId="2808855008" sldId="279"/>
            <ac:cxnSpMk id="10" creationId="{EC420240-AE22-428A-8939-0B7F15E43A6D}"/>
          </ac:cxnSpMkLst>
        </pc:cxnChg>
      </pc:sldChg>
      <pc:sldChg chg="addSp delSp modSp new mod">
        <pc:chgData name="shreshth vashisht" userId="1ad5c172e9a7cf97" providerId="LiveId" clId="{862AA8D5-9932-438E-B2D6-9BF043B36A2F}" dt="2023-03-12T14:47:20.538" v="7937" actId="14100"/>
        <pc:sldMkLst>
          <pc:docMk/>
          <pc:sldMk cId="3671661828" sldId="280"/>
        </pc:sldMkLst>
        <pc:spChg chg="mod">
          <ac:chgData name="shreshth vashisht" userId="1ad5c172e9a7cf97" providerId="LiveId" clId="{862AA8D5-9932-438E-B2D6-9BF043B36A2F}" dt="2023-03-12T14:25:51.618" v="7532" actId="20577"/>
          <ac:spMkLst>
            <pc:docMk/>
            <pc:sldMk cId="3671661828" sldId="280"/>
            <ac:spMk id="2" creationId="{C38BA983-F578-4E4E-AA83-782E1323D9EB}"/>
          </ac:spMkLst>
        </pc:spChg>
        <pc:spChg chg="mod">
          <ac:chgData name="shreshth vashisht" userId="1ad5c172e9a7cf97" providerId="LiveId" clId="{862AA8D5-9932-438E-B2D6-9BF043B36A2F}" dt="2023-03-12T14:45:46.255" v="7842" actId="5793"/>
          <ac:spMkLst>
            <pc:docMk/>
            <pc:sldMk cId="3671661828" sldId="280"/>
            <ac:spMk id="3" creationId="{35717297-15D4-417E-AF98-20072E255886}"/>
          </ac:spMkLst>
        </pc:spChg>
        <pc:spChg chg="add del mod">
          <ac:chgData name="shreshth vashisht" userId="1ad5c172e9a7cf97" providerId="LiveId" clId="{862AA8D5-9932-438E-B2D6-9BF043B36A2F}" dt="2023-03-12T14:43:04.105" v="7779" actId="478"/>
          <ac:spMkLst>
            <pc:docMk/>
            <pc:sldMk cId="3671661828" sldId="280"/>
            <ac:spMk id="5" creationId="{2F0A76DE-A69A-42E5-AC28-7658CE09B6B0}"/>
          </ac:spMkLst>
        </pc:spChg>
        <pc:picChg chg="add mod">
          <ac:chgData name="shreshth vashisht" userId="1ad5c172e9a7cf97" providerId="LiveId" clId="{862AA8D5-9932-438E-B2D6-9BF043B36A2F}" dt="2023-03-12T14:47:12.865" v="7934" actId="1076"/>
          <ac:picMkLst>
            <pc:docMk/>
            <pc:sldMk cId="3671661828" sldId="280"/>
            <ac:picMk id="6" creationId="{5B2577C1-6988-406B-AEEE-C367A4FFCA45}"/>
          </ac:picMkLst>
        </pc:picChg>
        <pc:picChg chg="add mod">
          <ac:chgData name="shreshth vashisht" userId="1ad5c172e9a7cf97" providerId="LiveId" clId="{862AA8D5-9932-438E-B2D6-9BF043B36A2F}" dt="2023-03-12T14:47:20.538" v="7937" actId="14100"/>
          <ac:picMkLst>
            <pc:docMk/>
            <pc:sldMk cId="3671661828" sldId="280"/>
            <ac:picMk id="7" creationId="{56011CD5-B138-44E0-8ABD-EE9B3281519A}"/>
          </ac:picMkLst>
        </pc:picChg>
        <pc:picChg chg="add del mod">
          <ac:chgData name="shreshth vashisht" userId="1ad5c172e9a7cf97" providerId="LiveId" clId="{862AA8D5-9932-438E-B2D6-9BF043B36A2F}" dt="2023-03-12T14:47:08.989" v="7932" actId="478"/>
          <ac:picMkLst>
            <pc:docMk/>
            <pc:sldMk cId="3671661828" sldId="280"/>
            <ac:picMk id="8" creationId="{DE04115C-8CF9-445B-A768-DBDE272BEEBC}"/>
          </ac:picMkLst>
        </pc:picChg>
        <pc:picChg chg="add del mod">
          <ac:chgData name="shreshth vashisht" userId="1ad5c172e9a7cf97" providerId="LiveId" clId="{862AA8D5-9932-438E-B2D6-9BF043B36A2F}" dt="2023-03-12T14:47:10.695" v="7933" actId="478"/>
          <ac:picMkLst>
            <pc:docMk/>
            <pc:sldMk cId="3671661828" sldId="280"/>
            <ac:picMk id="9" creationId="{A290128A-5B54-4B48-A423-372E6F7F83EC}"/>
          </ac:picMkLst>
        </pc:picChg>
      </pc:sldChg>
      <pc:sldChg chg="addSp delSp modSp add mod">
        <pc:chgData name="shreshth vashisht" userId="1ad5c172e9a7cf97" providerId="LiveId" clId="{862AA8D5-9932-438E-B2D6-9BF043B36A2F}" dt="2023-03-12T14:47:03.620" v="7931" actId="14100"/>
        <pc:sldMkLst>
          <pc:docMk/>
          <pc:sldMk cId="1906725521" sldId="281"/>
        </pc:sldMkLst>
        <pc:spChg chg="mod">
          <ac:chgData name="shreshth vashisht" userId="1ad5c172e9a7cf97" providerId="LiveId" clId="{862AA8D5-9932-438E-B2D6-9BF043B36A2F}" dt="2023-03-12T14:46:54.841" v="7928" actId="12"/>
          <ac:spMkLst>
            <pc:docMk/>
            <pc:sldMk cId="1906725521" sldId="281"/>
            <ac:spMk id="3" creationId="{35717297-15D4-417E-AF98-20072E255886}"/>
          </ac:spMkLst>
        </pc:spChg>
        <pc:picChg chg="del">
          <ac:chgData name="shreshth vashisht" userId="1ad5c172e9a7cf97" providerId="LiveId" clId="{862AA8D5-9932-438E-B2D6-9BF043B36A2F}" dt="2023-03-12T14:46:39.389" v="7852" actId="478"/>
          <ac:picMkLst>
            <pc:docMk/>
            <pc:sldMk cId="1906725521" sldId="281"/>
            <ac:picMk id="6" creationId="{5B2577C1-6988-406B-AEEE-C367A4FFCA45}"/>
          </ac:picMkLst>
        </pc:picChg>
        <pc:picChg chg="del">
          <ac:chgData name="shreshth vashisht" userId="1ad5c172e9a7cf97" providerId="LiveId" clId="{862AA8D5-9932-438E-B2D6-9BF043B36A2F}" dt="2023-03-12T14:46:41.044" v="7853" actId="478"/>
          <ac:picMkLst>
            <pc:docMk/>
            <pc:sldMk cId="1906725521" sldId="281"/>
            <ac:picMk id="7" creationId="{56011CD5-B138-44E0-8ABD-EE9B3281519A}"/>
          </ac:picMkLst>
        </pc:picChg>
        <pc:picChg chg="add del mod">
          <ac:chgData name="shreshth vashisht" userId="1ad5c172e9a7cf97" providerId="LiveId" clId="{862AA8D5-9932-438E-B2D6-9BF043B36A2F}" dt="2023-03-12T14:46:57.462" v="7929" actId="1076"/>
          <ac:picMkLst>
            <pc:docMk/>
            <pc:sldMk cId="1906725521" sldId="281"/>
            <ac:picMk id="8" creationId="{DE04115C-8CF9-445B-A768-DBDE272BEEBC}"/>
          </ac:picMkLst>
        </pc:picChg>
        <pc:picChg chg="add del mod">
          <ac:chgData name="shreshth vashisht" userId="1ad5c172e9a7cf97" providerId="LiveId" clId="{862AA8D5-9932-438E-B2D6-9BF043B36A2F}" dt="2023-03-12T14:47:03.620" v="7931" actId="14100"/>
          <ac:picMkLst>
            <pc:docMk/>
            <pc:sldMk cId="1906725521" sldId="281"/>
            <ac:picMk id="9" creationId="{A290128A-5B54-4B48-A423-372E6F7F83EC}"/>
          </ac:picMkLst>
        </pc:picChg>
      </pc:sldChg>
      <pc:sldChg chg="addSp delSp modSp add mod ord">
        <pc:chgData name="shreshth vashisht" userId="1ad5c172e9a7cf97" providerId="LiveId" clId="{862AA8D5-9932-438E-B2D6-9BF043B36A2F}" dt="2023-03-14T05:28:20.255" v="12315" actId="20577"/>
        <pc:sldMkLst>
          <pc:docMk/>
          <pc:sldMk cId="1547795206" sldId="282"/>
        </pc:sldMkLst>
        <pc:spChg chg="mod">
          <ac:chgData name="shreshth vashisht" userId="1ad5c172e9a7cf97" providerId="LiveId" clId="{862AA8D5-9932-438E-B2D6-9BF043B36A2F}" dt="2023-03-12T14:51:17.634" v="7984" actId="20577"/>
          <ac:spMkLst>
            <pc:docMk/>
            <pc:sldMk cId="1547795206" sldId="282"/>
            <ac:spMk id="4" creationId="{B2DD72DC-63E8-431E-B8A2-BC52804B7367}"/>
          </ac:spMkLst>
        </pc:spChg>
        <pc:spChg chg="mod">
          <ac:chgData name="shreshth vashisht" userId="1ad5c172e9a7cf97" providerId="LiveId" clId="{862AA8D5-9932-438E-B2D6-9BF043B36A2F}" dt="2023-03-14T05:28:20.255" v="12315" actId="20577"/>
          <ac:spMkLst>
            <pc:docMk/>
            <pc:sldMk cId="1547795206" sldId="282"/>
            <ac:spMk id="5" creationId="{6A2CB062-5E19-44F5-9D40-DD6F06A77A6F}"/>
          </ac:spMkLst>
        </pc:spChg>
        <pc:picChg chg="add del mod">
          <ac:chgData name="shreshth vashisht" userId="1ad5c172e9a7cf97" providerId="LiveId" clId="{862AA8D5-9932-438E-B2D6-9BF043B36A2F}" dt="2023-03-12T14:53:09.427" v="7990" actId="931"/>
          <ac:picMkLst>
            <pc:docMk/>
            <pc:sldMk cId="1547795206" sldId="282"/>
            <ac:picMk id="3" creationId="{A889DA19-2167-48D5-ABDD-523D31C297EB}"/>
          </ac:picMkLst>
        </pc:picChg>
        <pc:picChg chg="del mod">
          <ac:chgData name="shreshth vashisht" userId="1ad5c172e9a7cf97" providerId="LiveId" clId="{862AA8D5-9932-438E-B2D6-9BF043B36A2F}" dt="2023-03-12T14:52:48.654" v="7986" actId="478"/>
          <ac:picMkLst>
            <pc:docMk/>
            <pc:sldMk cId="1547795206" sldId="282"/>
            <ac:picMk id="7" creationId="{321F432E-8E11-4E19-A6D0-7D47856E74BF}"/>
          </ac:picMkLst>
        </pc:picChg>
        <pc:picChg chg="add mod">
          <ac:chgData name="shreshth vashisht" userId="1ad5c172e9a7cf97" providerId="LiveId" clId="{862AA8D5-9932-438E-B2D6-9BF043B36A2F}" dt="2023-03-12T14:53:23.068" v="7992" actId="14100"/>
          <ac:picMkLst>
            <pc:docMk/>
            <pc:sldMk cId="1547795206" sldId="282"/>
            <ac:picMk id="8" creationId="{8D4D5062-9A39-40D5-B293-890F7E8FDDA9}"/>
          </ac:picMkLst>
        </pc:picChg>
      </pc:sldChg>
      <pc:sldChg chg="addSp delSp modSp add mod ord">
        <pc:chgData name="shreshth vashisht" userId="1ad5c172e9a7cf97" providerId="LiveId" clId="{862AA8D5-9932-438E-B2D6-9BF043B36A2F}" dt="2023-03-12T15:03:21.959" v="8104" actId="1076"/>
        <pc:sldMkLst>
          <pc:docMk/>
          <pc:sldMk cId="3100063402" sldId="283"/>
        </pc:sldMkLst>
        <pc:spChg chg="mod">
          <ac:chgData name="shreshth vashisht" userId="1ad5c172e9a7cf97" providerId="LiveId" clId="{862AA8D5-9932-438E-B2D6-9BF043B36A2F}" dt="2023-03-12T15:01:01.161" v="8053" actId="1076"/>
          <ac:spMkLst>
            <pc:docMk/>
            <pc:sldMk cId="3100063402" sldId="283"/>
            <ac:spMk id="4" creationId="{7C3875A4-78CA-4247-8BF1-2C954B9EEE8E}"/>
          </ac:spMkLst>
        </pc:spChg>
        <pc:spChg chg="del">
          <ac:chgData name="shreshth vashisht" userId="1ad5c172e9a7cf97" providerId="LiveId" clId="{862AA8D5-9932-438E-B2D6-9BF043B36A2F}" dt="2023-03-12T14:54:57.059" v="7998" actId="478"/>
          <ac:spMkLst>
            <pc:docMk/>
            <pc:sldMk cId="3100063402" sldId="283"/>
            <ac:spMk id="7" creationId="{3716F191-F815-4061-818D-BD97416D613F}"/>
          </ac:spMkLst>
        </pc:spChg>
        <pc:spChg chg="add mod">
          <ac:chgData name="shreshth vashisht" userId="1ad5c172e9a7cf97" providerId="LiveId" clId="{862AA8D5-9932-438E-B2D6-9BF043B36A2F}" dt="2023-03-12T15:01:54.798" v="8070" actId="1076"/>
          <ac:spMkLst>
            <pc:docMk/>
            <pc:sldMk cId="3100063402" sldId="283"/>
            <ac:spMk id="9" creationId="{44237CFC-51B4-4013-BE46-4A387C4479F4}"/>
          </ac:spMkLst>
        </pc:spChg>
        <pc:spChg chg="del">
          <ac:chgData name="shreshth vashisht" userId="1ad5c172e9a7cf97" providerId="LiveId" clId="{862AA8D5-9932-438E-B2D6-9BF043B36A2F}" dt="2023-03-12T14:55:00.494" v="7999" actId="478"/>
          <ac:spMkLst>
            <pc:docMk/>
            <pc:sldMk cId="3100063402" sldId="283"/>
            <ac:spMk id="10" creationId="{9EDD5C1D-D252-490F-B233-44E01B3C2EB9}"/>
          </ac:spMkLst>
        </pc:spChg>
        <pc:spChg chg="add mod">
          <ac:chgData name="shreshth vashisht" userId="1ad5c172e9a7cf97" providerId="LiveId" clId="{862AA8D5-9932-438E-B2D6-9BF043B36A2F}" dt="2023-03-12T15:02:02.885" v="8072"/>
          <ac:spMkLst>
            <pc:docMk/>
            <pc:sldMk cId="3100063402" sldId="283"/>
            <ac:spMk id="15" creationId="{492048C3-C5E4-4125-B0CD-F4577EB841D3}"/>
          </ac:spMkLst>
        </pc:spChg>
        <pc:spChg chg="add mod">
          <ac:chgData name="shreshth vashisht" userId="1ad5c172e9a7cf97" providerId="LiveId" clId="{862AA8D5-9932-438E-B2D6-9BF043B36A2F}" dt="2023-03-12T15:02:23.205" v="8076"/>
          <ac:spMkLst>
            <pc:docMk/>
            <pc:sldMk cId="3100063402" sldId="283"/>
            <ac:spMk id="18" creationId="{04ED033A-CCF9-48EC-93E2-6FDEFF01E52C}"/>
          </ac:spMkLst>
        </pc:spChg>
        <pc:spChg chg="add mod">
          <ac:chgData name="shreshth vashisht" userId="1ad5c172e9a7cf97" providerId="LiveId" clId="{862AA8D5-9932-438E-B2D6-9BF043B36A2F}" dt="2023-03-12T15:03:11.623" v="8098" actId="1076"/>
          <ac:spMkLst>
            <pc:docMk/>
            <pc:sldMk cId="3100063402" sldId="283"/>
            <ac:spMk id="21" creationId="{E63D9ED1-F4B0-405D-B971-615BD5875F91}"/>
          </ac:spMkLst>
        </pc:spChg>
        <pc:spChg chg="add mod">
          <ac:chgData name="shreshth vashisht" userId="1ad5c172e9a7cf97" providerId="LiveId" clId="{862AA8D5-9932-438E-B2D6-9BF043B36A2F}" dt="2023-03-12T15:03:14.306" v="8100" actId="1076"/>
          <ac:spMkLst>
            <pc:docMk/>
            <pc:sldMk cId="3100063402" sldId="283"/>
            <ac:spMk id="23" creationId="{DCA1321B-5428-4CD1-A4D8-878C63F0F8C5}"/>
          </ac:spMkLst>
        </pc:spChg>
        <pc:spChg chg="add mod">
          <ac:chgData name="shreshth vashisht" userId="1ad5c172e9a7cf97" providerId="LiveId" clId="{862AA8D5-9932-438E-B2D6-9BF043B36A2F}" dt="2023-03-12T15:03:16.445" v="8101" actId="1076"/>
          <ac:spMkLst>
            <pc:docMk/>
            <pc:sldMk cId="3100063402" sldId="283"/>
            <ac:spMk id="25" creationId="{541302C8-29A4-435F-BD03-65043DB51ECB}"/>
          </ac:spMkLst>
        </pc:spChg>
        <pc:spChg chg="add mod">
          <ac:chgData name="shreshth vashisht" userId="1ad5c172e9a7cf97" providerId="LiveId" clId="{862AA8D5-9932-438E-B2D6-9BF043B36A2F}" dt="2023-03-12T15:03:21.959" v="8104" actId="1076"/>
          <ac:spMkLst>
            <pc:docMk/>
            <pc:sldMk cId="3100063402" sldId="283"/>
            <ac:spMk id="32" creationId="{AC23DDAE-CDC4-471D-9E3F-9CDFDAC16A51}"/>
          </ac:spMkLst>
        </pc:spChg>
        <pc:grpChg chg="mod">
          <ac:chgData name="shreshth vashisht" userId="1ad5c172e9a7cf97" providerId="LiveId" clId="{862AA8D5-9932-438E-B2D6-9BF043B36A2F}" dt="2023-03-12T15:01:25.544" v="8058"/>
          <ac:grpSpMkLst>
            <pc:docMk/>
            <pc:sldMk cId="3100063402" sldId="283"/>
            <ac:grpSpMk id="5" creationId="{0815D697-6AFE-454E-BBB7-FAAF8A7B77BA}"/>
          </ac:grpSpMkLst>
        </pc:grpChg>
        <pc:grpChg chg="mod">
          <ac:chgData name="shreshth vashisht" userId="1ad5c172e9a7cf97" providerId="LiveId" clId="{862AA8D5-9932-438E-B2D6-9BF043B36A2F}" dt="2023-03-12T15:01:39.232" v="8066"/>
          <ac:grpSpMkLst>
            <pc:docMk/>
            <pc:sldMk cId="3100063402" sldId="283"/>
            <ac:grpSpMk id="13" creationId="{B892BCA0-73C1-477F-A6F9-123A2A09642E}"/>
          </ac:grpSpMkLst>
        </pc:grpChg>
        <pc:grpChg chg="add del mod">
          <ac:chgData name="shreshth vashisht" userId="1ad5c172e9a7cf97" providerId="LiveId" clId="{862AA8D5-9932-438E-B2D6-9BF043B36A2F}" dt="2023-03-12T15:02:58.264" v="8093"/>
          <ac:grpSpMkLst>
            <pc:docMk/>
            <pc:sldMk cId="3100063402" sldId="283"/>
            <ac:grpSpMk id="28" creationId="{BB574C25-FE7F-46B3-9909-33ADA3498A89}"/>
          </ac:grpSpMkLst>
        </pc:grpChg>
        <pc:grpChg chg="mod">
          <ac:chgData name="shreshth vashisht" userId="1ad5c172e9a7cf97" providerId="LiveId" clId="{862AA8D5-9932-438E-B2D6-9BF043B36A2F}" dt="2023-03-12T15:02:57.294" v="8091"/>
          <ac:grpSpMkLst>
            <pc:docMk/>
            <pc:sldMk cId="3100063402" sldId="283"/>
            <ac:grpSpMk id="30" creationId="{1B98D7C9-1A05-4E4D-966D-88172032A4E6}"/>
          </ac:grpSpMkLst>
        </pc:grpChg>
        <pc:picChg chg="del">
          <ac:chgData name="shreshth vashisht" userId="1ad5c172e9a7cf97" providerId="LiveId" clId="{862AA8D5-9932-438E-B2D6-9BF043B36A2F}" dt="2023-03-12T14:54:53.511" v="7996" actId="478"/>
          <ac:picMkLst>
            <pc:docMk/>
            <pc:sldMk cId="3100063402" sldId="283"/>
            <ac:picMk id="1030" creationId="{4A6744B6-2FEB-4051-A3BF-9B881333B32C}"/>
          </ac:picMkLst>
        </pc:picChg>
        <pc:picChg chg="del">
          <ac:chgData name="shreshth vashisht" userId="1ad5c172e9a7cf97" providerId="LiveId" clId="{862AA8D5-9932-438E-B2D6-9BF043B36A2F}" dt="2023-03-12T14:54:55.109" v="7997" actId="478"/>
          <ac:picMkLst>
            <pc:docMk/>
            <pc:sldMk cId="3100063402" sldId="283"/>
            <ac:picMk id="1032" creationId="{E9D68C6F-A436-42E5-B808-D05BC5879795}"/>
          </ac:picMkLst>
        </pc:picChg>
        <pc:picChg chg="add mod">
          <ac:chgData name="shreshth vashisht" userId="1ad5c172e9a7cf97" providerId="LiveId" clId="{862AA8D5-9932-438E-B2D6-9BF043B36A2F}" dt="2023-03-12T14:56:19.763" v="8013" actId="14100"/>
          <ac:picMkLst>
            <pc:docMk/>
            <pc:sldMk cId="3100063402" sldId="283"/>
            <ac:picMk id="3074" creationId="{2EB35379-1FF4-4BF8-8A77-710DE8F15F16}"/>
          </ac:picMkLst>
        </pc:picChg>
        <pc:picChg chg="add mod">
          <ac:chgData name="shreshth vashisht" userId="1ad5c172e9a7cf97" providerId="LiveId" clId="{862AA8D5-9932-438E-B2D6-9BF043B36A2F}" dt="2023-03-12T14:56:29.191" v="8015" actId="14100"/>
          <ac:picMkLst>
            <pc:docMk/>
            <pc:sldMk cId="3100063402" sldId="283"/>
            <ac:picMk id="3076" creationId="{F4A2062A-0BEB-4D29-BB11-36E78464C90E}"/>
          </ac:picMkLst>
        </pc:picChg>
        <pc:inkChg chg="add del mod">
          <ac:chgData name="shreshth vashisht" userId="1ad5c172e9a7cf97" providerId="LiveId" clId="{862AA8D5-9932-438E-B2D6-9BF043B36A2F}" dt="2023-03-12T15:01:26.067" v="8059" actId="9405"/>
          <ac:inkMkLst>
            <pc:docMk/>
            <pc:sldMk cId="3100063402" sldId="283"/>
            <ac:inkMk id="2" creationId="{E77719AD-14F5-4B87-A38F-6AFBD564A8E7}"/>
          </ac:inkMkLst>
        </pc:inkChg>
        <pc:inkChg chg="add del mod">
          <ac:chgData name="shreshth vashisht" userId="1ad5c172e9a7cf97" providerId="LiveId" clId="{862AA8D5-9932-438E-B2D6-9BF043B36A2F}" dt="2023-03-12T15:01:25.544" v="8058"/>
          <ac:inkMkLst>
            <pc:docMk/>
            <pc:sldMk cId="3100063402" sldId="283"/>
            <ac:inkMk id="3" creationId="{2C4560D5-1A0A-41B3-8045-3CE00BD2B771}"/>
          </ac:inkMkLst>
        </pc:inkChg>
        <pc:inkChg chg="add del">
          <ac:chgData name="shreshth vashisht" userId="1ad5c172e9a7cf97" providerId="LiveId" clId="{862AA8D5-9932-438E-B2D6-9BF043B36A2F}" dt="2023-03-12T15:01:33.693" v="8061"/>
          <ac:inkMkLst>
            <pc:docMk/>
            <pc:sldMk cId="3100063402" sldId="283"/>
            <ac:inkMk id="6" creationId="{F7AEFA46-C260-4633-8CFD-4F5B7170DB6C}"/>
          </ac:inkMkLst>
        </pc:inkChg>
        <pc:inkChg chg="add del mod">
          <ac:chgData name="shreshth vashisht" userId="1ad5c172e9a7cf97" providerId="LiveId" clId="{862AA8D5-9932-438E-B2D6-9BF043B36A2F}" dt="2023-03-12T15:01:40.322" v="8067" actId="9405"/>
          <ac:inkMkLst>
            <pc:docMk/>
            <pc:sldMk cId="3100063402" sldId="283"/>
            <ac:inkMk id="11" creationId="{1BD7BFD8-6FE3-45E4-B326-3E6786468754}"/>
          </ac:inkMkLst>
        </pc:inkChg>
        <pc:inkChg chg="add del mod">
          <ac:chgData name="shreshth vashisht" userId="1ad5c172e9a7cf97" providerId="LiveId" clId="{862AA8D5-9932-438E-B2D6-9BF043B36A2F}" dt="2023-03-12T15:01:39.232" v="8066"/>
          <ac:inkMkLst>
            <pc:docMk/>
            <pc:sldMk cId="3100063402" sldId="283"/>
            <ac:inkMk id="12" creationId="{474C1D51-65EC-476E-BEDA-2932DE8268B8}"/>
          </ac:inkMkLst>
        </pc:inkChg>
        <pc:inkChg chg="add del">
          <ac:chgData name="shreshth vashisht" userId="1ad5c172e9a7cf97" providerId="LiveId" clId="{862AA8D5-9932-438E-B2D6-9BF043B36A2F}" dt="2023-03-12T15:02:02.885" v="8072"/>
          <ac:inkMkLst>
            <pc:docMk/>
            <pc:sldMk cId="3100063402" sldId="283"/>
            <ac:inkMk id="14" creationId="{9919A9D6-8FEB-4841-B0CC-9E23C3F2D77E}"/>
          </ac:inkMkLst>
        </pc:inkChg>
        <pc:inkChg chg="add del">
          <ac:chgData name="shreshth vashisht" userId="1ad5c172e9a7cf97" providerId="LiveId" clId="{862AA8D5-9932-438E-B2D6-9BF043B36A2F}" dt="2023-03-12T15:02:16.641" v="8074" actId="9405"/>
          <ac:inkMkLst>
            <pc:docMk/>
            <pc:sldMk cId="3100063402" sldId="283"/>
            <ac:inkMk id="16" creationId="{238FD7D2-9FD3-4B84-AC35-07FAA88FC853}"/>
          </ac:inkMkLst>
        </pc:inkChg>
        <pc:inkChg chg="add del">
          <ac:chgData name="shreshth vashisht" userId="1ad5c172e9a7cf97" providerId="LiveId" clId="{862AA8D5-9932-438E-B2D6-9BF043B36A2F}" dt="2023-03-12T15:02:23.205" v="8076"/>
          <ac:inkMkLst>
            <pc:docMk/>
            <pc:sldMk cId="3100063402" sldId="283"/>
            <ac:inkMk id="17" creationId="{334970C4-1D16-4C51-A619-458F06EAF48D}"/>
          </ac:inkMkLst>
        </pc:inkChg>
        <pc:inkChg chg="add del">
          <ac:chgData name="shreshth vashisht" userId="1ad5c172e9a7cf97" providerId="LiveId" clId="{862AA8D5-9932-438E-B2D6-9BF043B36A2F}" dt="2023-03-12T15:02:27.011" v="8078" actId="9405"/>
          <ac:inkMkLst>
            <pc:docMk/>
            <pc:sldMk cId="3100063402" sldId="283"/>
            <ac:inkMk id="19" creationId="{D6F35B6B-7104-43BE-8D92-62A56C685EE6}"/>
          </ac:inkMkLst>
        </pc:inkChg>
        <pc:inkChg chg="add del">
          <ac:chgData name="shreshth vashisht" userId="1ad5c172e9a7cf97" providerId="LiveId" clId="{862AA8D5-9932-438E-B2D6-9BF043B36A2F}" dt="2023-03-12T15:02:33.495" v="8080"/>
          <ac:inkMkLst>
            <pc:docMk/>
            <pc:sldMk cId="3100063402" sldId="283"/>
            <ac:inkMk id="20" creationId="{12263275-98D6-46B1-96B0-E0DC7BB8C22F}"/>
          </ac:inkMkLst>
        </pc:inkChg>
        <pc:inkChg chg="add del">
          <ac:chgData name="shreshth vashisht" userId="1ad5c172e9a7cf97" providerId="LiveId" clId="{862AA8D5-9932-438E-B2D6-9BF043B36A2F}" dt="2023-03-12T15:02:40.148" v="8082"/>
          <ac:inkMkLst>
            <pc:docMk/>
            <pc:sldMk cId="3100063402" sldId="283"/>
            <ac:inkMk id="22" creationId="{3D8C397D-2CBA-43B7-952B-F3467364E240}"/>
          </ac:inkMkLst>
        </pc:inkChg>
        <pc:inkChg chg="add del">
          <ac:chgData name="shreshth vashisht" userId="1ad5c172e9a7cf97" providerId="LiveId" clId="{862AA8D5-9932-438E-B2D6-9BF043B36A2F}" dt="2023-03-12T15:02:46.542" v="8084"/>
          <ac:inkMkLst>
            <pc:docMk/>
            <pc:sldMk cId="3100063402" sldId="283"/>
            <ac:inkMk id="24" creationId="{62B144A1-D509-4582-AE7A-5B2AA84F0AD0}"/>
          </ac:inkMkLst>
        </pc:inkChg>
        <pc:inkChg chg="add del mod">
          <ac:chgData name="shreshth vashisht" userId="1ad5c172e9a7cf97" providerId="LiveId" clId="{862AA8D5-9932-438E-B2D6-9BF043B36A2F}" dt="2023-03-12T15:02:58.812" v="8094" actId="9405"/>
          <ac:inkMkLst>
            <pc:docMk/>
            <pc:sldMk cId="3100063402" sldId="283"/>
            <ac:inkMk id="26" creationId="{E8505B7F-4C73-413B-8B33-4192842DE034}"/>
          </ac:inkMkLst>
        </pc:inkChg>
        <pc:inkChg chg="add del mod">
          <ac:chgData name="shreshth vashisht" userId="1ad5c172e9a7cf97" providerId="LiveId" clId="{862AA8D5-9932-438E-B2D6-9BF043B36A2F}" dt="2023-03-12T15:02:58.264" v="8093"/>
          <ac:inkMkLst>
            <pc:docMk/>
            <pc:sldMk cId="3100063402" sldId="283"/>
            <ac:inkMk id="27" creationId="{5E1EBC10-2C56-4695-9B43-519B8CCD8D7B}"/>
          </ac:inkMkLst>
        </pc:inkChg>
        <pc:inkChg chg="add del mod">
          <ac:chgData name="shreshth vashisht" userId="1ad5c172e9a7cf97" providerId="LiveId" clId="{862AA8D5-9932-438E-B2D6-9BF043B36A2F}" dt="2023-03-12T15:02:57.294" v="8091"/>
          <ac:inkMkLst>
            <pc:docMk/>
            <pc:sldMk cId="3100063402" sldId="283"/>
            <ac:inkMk id="29" creationId="{68E6B417-6B02-454A-AEFE-0528AA35ED8C}"/>
          </ac:inkMkLst>
        </pc:inkChg>
        <pc:inkChg chg="add del">
          <ac:chgData name="shreshth vashisht" userId="1ad5c172e9a7cf97" providerId="LiveId" clId="{862AA8D5-9932-438E-B2D6-9BF043B36A2F}" dt="2023-03-12T15:03:03.807" v="8096"/>
          <ac:inkMkLst>
            <pc:docMk/>
            <pc:sldMk cId="3100063402" sldId="283"/>
            <ac:inkMk id="31" creationId="{FFFEA57F-9316-4A98-A111-A1396BF95530}"/>
          </ac:inkMkLst>
        </pc:inkChg>
      </pc:sldChg>
      <pc:sldChg chg="modSp add mod ord">
        <pc:chgData name="shreshth vashisht" userId="1ad5c172e9a7cf97" providerId="LiveId" clId="{862AA8D5-9932-438E-B2D6-9BF043B36A2F}" dt="2023-03-12T15:05:02.681" v="8154"/>
        <pc:sldMkLst>
          <pc:docMk/>
          <pc:sldMk cId="1754814052" sldId="284"/>
        </pc:sldMkLst>
        <pc:spChg chg="mod">
          <ac:chgData name="shreshth vashisht" userId="1ad5c172e9a7cf97" providerId="LiveId" clId="{862AA8D5-9932-438E-B2D6-9BF043B36A2F}" dt="2023-03-12T15:04:54.513" v="8152" actId="20577"/>
          <ac:spMkLst>
            <pc:docMk/>
            <pc:sldMk cId="1754814052" sldId="284"/>
            <ac:spMk id="2" creationId="{2AD9D7EB-E3EC-475A-94DA-22D5C5BEB931}"/>
          </ac:spMkLst>
        </pc:spChg>
      </pc:sldChg>
      <pc:sldChg chg="addSp delSp modSp new mod modClrScheme chgLayout">
        <pc:chgData name="shreshth vashisht" userId="1ad5c172e9a7cf97" providerId="LiveId" clId="{862AA8D5-9932-438E-B2D6-9BF043B36A2F}" dt="2023-03-12T15:30:00.459" v="8248" actId="1076"/>
        <pc:sldMkLst>
          <pc:docMk/>
          <pc:sldMk cId="602749059" sldId="285"/>
        </pc:sldMkLst>
        <pc:spChg chg="del mod ord">
          <ac:chgData name="shreshth vashisht" userId="1ad5c172e9a7cf97" providerId="LiveId" clId="{862AA8D5-9932-438E-B2D6-9BF043B36A2F}" dt="2023-03-12T15:05:23.292" v="8156" actId="700"/>
          <ac:spMkLst>
            <pc:docMk/>
            <pc:sldMk cId="602749059" sldId="285"/>
            <ac:spMk id="2" creationId="{64167AE1-9574-4C5C-8970-E558FF347DA3}"/>
          </ac:spMkLst>
        </pc:spChg>
        <pc:spChg chg="del mod ord">
          <ac:chgData name="shreshth vashisht" userId="1ad5c172e9a7cf97" providerId="LiveId" clId="{862AA8D5-9932-438E-B2D6-9BF043B36A2F}" dt="2023-03-12T15:05:23.292" v="8156" actId="700"/>
          <ac:spMkLst>
            <pc:docMk/>
            <pc:sldMk cId="602749059" sldId="285"/>
            <ac:spMk id="3" creationId="{1817493A-A1BC-43C9-9B0A-89D568676F75}"/>
          </ac:spMkLst>
        </pc:spChg>
        <pc:spChg chg="add mod ord">
          <ac:chgData name="shreshth vashisht" userId="1ad5c172e9a7cf97" providerId="LiveId" clId="{862AA8D5-9932-438E-B2D6-9BF043B36A2F}" dt="2023-03-12T15:24:09.437" v="8223" actId="20577"/>
          <ac:spMkLst>
            <pc:docMk/>
            <pc:sldMk cId="602749059" sldId="285"/>
            <ac:spMk id="4" creationId="{A46665E6-F4C2-4244-AE8F-086D559D77B9}"/>
          </ac:spMkLst>
        </pc:spChg>
        <pc:spChg chg="add del mod ord">
          <ac:chgData name="shreshth vashisht" userId="1ad5c172e9a7cf97" providerId="LiveId" clId="{862AA8D5-9932-438E-B2D6-9BF043B36A2F}" dt="2023-03-12T15:29:16.122" v="8240" actId="931"/>
          <ac:spMkLst>
            <pc:docMk/>
            <pc:sldMk cId="602749059" sldId="285"/>
            <ac:spMk id="5" creationId="{71036A6E-97FE-447F-9A4D-BED5D96D3CE3}"/>
          </ac:spMkLst>
        </pc:spChg>
        <pc:spChg chg="add del mod">
          <ac:chgData name="shreshth vashisht" userId="1ad5c172e9a7cf97" providerId="LiveId" clId="{862AA8D5-9932-438E-B2D6-9BF043B36A2F}" dt="2023-03-12T15:29:00.266" v="8239"/>
          <ac:spMkLst>
            <pc:docMk/>
            <pc:sldMk cId="602749059" sldId="285"/>
            <ac:spMk id="6" creationId="{F8F69C6F-FD78-493B-ABFA-E6FAA570963C}"/>
          </ac:spMkLst>
        </pc:spChg>
        <pc:spChg chg="add del">
          <ac:chgData name="shreshth vashisht" userId="1ad5c172e9a7cf97" providerId="LiveId" clId="{862AA8D5-9932-438E-B2D6-9BF043B36A2F}" dt="2023-03-12T15:28:56.945" v="8237"/>
          <ac:spMkLst>
            <pc:docMk/>
            <pc:sldMk cId="602749059" sldId="285"/>
            <ac:spMk id="7" creationId="{0A0633B5-3DA0-41B0-9320-2D9F33AB3B48}"/>
          </ac:spMkLst>
        </pc:spChg>
        <pc:picChg chg="add mod">
          <ac:chgData name="shreshth vashisht" userId="1ad5c172e9a7cf97" providerId="LiveId" clId="{862AA8D5-9932-438E-B2D6-9BF043B36A2F}" dt="2023-03-12T15:30:00.459" v="8248" actId="1076"/>
          <ac:picMkLst>
            <pc:docMk/>
            <pc:sldMk cId="602749059" sldId="285"/>
            <ac:picMk id="9" creationId="{F0DB7DEB-9655-4D1C-BCAD-B4D1CEDFDF5C}"/>
          </ac:picMkLst>
        </pc:picChg>
        <pc:picChg chg="add mod">
          <ac:chgData name="shreshth vashisht" userId="1ad5c172e9a7cf97" providerId="LiveId" clId="{862AA8D5-9932-438E-B2D6-9BF043B36A2F}" dt="2023-03-12T15:29:54.589" v="8247" actId="14100"/>
          <ac:picMkLst>
            <pc:docMk/>
            <pc:sldMk cId="602749059" sldId="285"/>
            <ac:picMk id="11" creationId="{423DEC3D-F934-4BA4-A310-501E2D03F6C4}"/>
          </ac:picMkLst>
        </pc:picChg>
        <pc:picChg chg="add mod">
          <ac:chgData name="shreshth vashisht" userId="1ad5c172e9a7cf97" providerId="LiveId" clId="{862AA8D5-9932-438E-B2D6-9BF043B36A2F}" dt="2023-03-12T15:28:27.026" v="8230" actId="1076"/>
          <ac:picMkLst>
            <pc:docMk/>
            <pc:sldMk cId="602749059" sldId="285"/>
            <ac:picMk id="5122" creationId="{A9B4E85B-7763-4E21-99BB-997E34F034CA}"/>
          </ac:picMkLst>
        </pc:picChg>
      </pc:sldChg>
      <pc:sldChg chg="addSp delSp modSp new mod">
        <pc:chgData name="shreshth vashisht" userId="1ad5c172e9a7cf97" providerId="LiveId" clId="{862AA8D5-9932-438E-B2D6-9BF043B36A2F}" dt="2023-03-12T15:40:30.438" v="8465" actId="14100"/>
        <pc:sldMkLst>
          <pc:docMk/>
          <pc:sldMk cId="831188214" sldId="286"/>
        </pc:sldMkLst>
        <pc:spChg chg="mod">
          <ac:chgData name="shreshth vashisht" userId="1ad5c172e9a7cf97" providerId="LiveId" clId="{862AA8D5-9932-438E-B2D6-9BF043B36A2F}" dt="2023-03-12T15:34:33.899" v="8384" actId="20577"/>
          <ac:spMkLst>
            <pc:docMk/>
            <pc:sldMk cId="831188214" sldId="286"/>
            <ac:spMk id="2" creationId="{942E9A8E-C8AC-4B50-AC99-5C8A10E89EB8}"/>
          </ac:spMkLst>
        </pc:spChg>
        <pc:spChg chg="del">
          <ac:chgData name="shreshth vashisht" userId="1ad5c172e9a7cf97" providerId="LiveId" clId="{862AA8D5-9932-438E-B2D6-9BF043B36A2F}" dt="2023-03-12T15:37:36.080" v="8385" actId="1032"/>
          <ac:spMkLst>
            <pc:docMk/>
            <pc:sldMk cId="831188214" sldId="286"/>
            <ac:spMk id="3" creationId="{DFC68F47-25A6-464B-81F7-C077EC3F57B3}"/>
          </ac:spMkLst>
        </pc:spChg>
        <pc:spChg chg="add del mod">
          <ac:chgData name="shreshth vashisht" userId="1ad5c172e9a7cf97" providerId="LiveId" clId="{862AA8D5-9932-438E-B2D6-9BF043B36A2F}" dt="2023-03-12T15:39:43.085" v="8457" actId="478"/>
          <ac:spMkLst>
            <pc:docMk/>
            <pc:sldMk cId="831188214" sldId="286"/>
            <ac:spMk id="6" creationId="{B03C8021-4B8C-452E-8DD7-BDAD5E47D60B}"/>
          </ac:spMkLst>
        </pc:spChg>
        <pc:graphicFrameChg chg="add del mod modGraphic">
          <ac:chgData name="shreshth vashisht" userId="1ad5c172e9a7cf97" providerId="LiveId" clId="{862AA8D5-9932-438E-B2D6-9BF043B36A2F}" dt="2023-03-12T15:40:30.438" v="8465" actId="14100"/>
          <ac:graphicFrameMkLst>
            <pc:docMk/>
            <pc:sldMk cId="831188214" sldId="286"/>
            <ac:graphicFrameMk id="4" creationId="{334698DD-3881-458D-B18A-25770A4D1D4B}"/>
          </ac:graphicFrameMkLst>
        </pc:graphicFrameChg>
      </pc:sldChg>
      <pc:sldChg chg="modSp add mod ord">
        <pc:chgData name="shreshth vashisht" userId="1ad5c172e9a7cf97" providerId="LiveId" clId="{862AA8D5-9932-438E-B2D6-9BF043B36A2F}" dt="2023-03-12T15:34:18.779" v="8363" actId="14100"/>
        <pc:sldMkLst>
          <pc:docMk/>
          <pc:sldMk cId="4032400324" sldId="287"/>
        </pc:sldMkLst>
        <pc:spChg chg="mod">
          <ac:chgData name="shreshth vashisht" userId="1ad5c172e9a7cf97" providerId="LiveId" clId="{862AA8D5-9932-438E-B2D6-9BF043B36A2F}" dt="2023-03-12T15:34:18.779" v="8363" actId="14100"/>
          <ac:spMkLst>
            <pc:docMk/>
            <pc:sldMk cId="4032400324" sldId="287"/>
            <ac:spMk id="2" creationId="{2AD9D7EB-E3EC-475A-94DA-22D5C5BEB931}"/>
          </ac:spMkLst>
        </pc:spChg>
      </pc:sldChg>
      <pc:sldChg chg="addSp delSp modSp add mod">
        <pc:chgData name="shreshth vashisht" userId="1ad5c172e9a7cf97" providerId="LiveId" clId="{862AA8D5-9932-438E-B2D6-9BF043B36A2F}" dt="2023-03-12T17:42:36.919" v="9075" actId="20577"/>
        <pc:sldMkLst>
          <pc:docMk/>
          <pc:sldMk cId="3308396626" sldId="288"/>
        </pc:sldMkLst>
        <pc:spChg chg="mod">
          <ac:chgData name="shreshth vashisht" userId="1ad5c172e9a7cf97" providerId="LiveId" clId="{862AA8D5-9932-438E-B2D6-9BF043B36A2F}" dt="2023-03-12T15:40:48.538" v="8485" actId="20577"/>
          <ac:spMkLst>
            <pc:docMk/>
            <pc:sldMk cId="3308396626" sldId="288"/>
            <ac:spMk id="2" creationId="{942E9A8E-C8AC-4B50-AC99-5C8A10E89EB8}"/>
          </ac:spMkLst>
        </pc:spChg>
        <pc:spChg chg="add mod">
          <ac:chgData name="shreshth vashisht" userId="1ad5c172e9a7cf97" providerId="LiveId" clId="{862AA8D5-9932-438E-B2D6-9BF043B36A2F}" dt="2023-03-12T17:42:36.919" v="9075" actId="20577"/>
          <ac:spMkLst>
            <pc:docMk/>
            <pc:sldMk cId="3308396626" sldId="288"/>
            <ac:spMk id="5" creationId="{768E5925-E997-49F5-B50E-7F5074DEA613}"/>
          </ac:spMkLst>
        </pc:spChg>
        <pc:graphicFrameChg chg="del">
          <ac:chgData name="shreshth vashisht" userId="1ad5c172e9a7cf97" providerId="LiveId" clId="{862AA8D5-9932-438E-B2D6-9BF043B36A2F}" dt="2023-03-12T15:40:50.419" v="8486" actId="478"/>
          <ac:graphicFrameMkLst>
            <pc:docMk/>
            <pc:sldMk cId="3308396626" sldId="288"/>
            <ac:graphicFrameMk id="4" creationId="{334698DD-3881-458D-B18A-25770A4D1D4B}"/>
          </ac:graphicFrameMkLst>
        </pc:graphicFrameChg>
      </pc:sldChg>
      <pc:sldChg chg="addSp delSp modSp new mod modClrScheme chgLayout">
        <pc:chgData name="shreshth vashisht" userId="1ad5c172e9a7cf97" providerId="LiveId" clId="{862AA8D5-9932-438E-B2D6-9BF043B36A2F}" dt="2023-03-12T15:56:39.118" v="8882" actId="20577"/>
        <pc:sldMkLst>
          <pc:docMk/>
          <pc:sldMk cId="214866047" sldId="289"/>
        </pc:sldMkLst>
        <pc:spChg chg="del mod ord">
          <ac:chgData name="shreshth vashisht" userId="1ad5c172e9a7cf97" providerId="LiveId" clId="{862AA8D5-9932-438E-B2D6-9BF043B36A2F}" dt="2023-03-12T15:56:06.695" v="8823" actId="700"/>
          <ac:spMkLst>
            <pc:docMk/>
            <pc:sldMk cId="214866047" sldId="289"/>
            <ac:spMk id="2" creationId="{16F613D1-7DC9-4492-B9F0-8B4F69219DF9}"/>
          </ac:spMkLst>
        </pc:spChg>
        <pc:spChg chg="del mod ord">
          <ac:chgData name="shreshth vashisht" userId="1ad5c172e9a7cf97" providerId="LiveId" clId="{862AA8D5-9932-438E-B2D6-9BF043B36A2F}" dt="2023-03-12T15:56:06.695" v="8823" actId="700"/>
          <ac:spMkLst>
            <pc:docMk/>
            <pc:sldMk cId="214866047" sldId="289"/>
            <ac:spMk id="3" creationId="{82F21CAD-4E12-4675-8BC2-E39A88721F93}"/>
          </ac:spMkLst>
        </pc:spChg>
        <pc:spChg chg="add mod ord">
          <ac:chgData name="shreshth vashisht" userId="1ad5c172e9a7cf97" providerId="LiveId" clId="{862AA8D5-9932-438E-B2D6-9BF043B36A2F}" dt="2023-03-12T15:56:26.719" v="8853" actId="20577"/>
          <ac:spMkLst>
            <pc:docMk/>
            <pc:sldMk cId="214866047" sldId="289"/>
            <ac:spMk id="4" creationId="{8B2AC0C2-9711-46DE-B20C-3425E1CB9B5C}"/>
          </ac:spMkLst>
        </pc:spChg>
        <pc:spChg chg="add mod ord">
          <ac:chgData name="shreshth vashisht" userId="1ad5c172e9a7cf97" providerId="LiveId" clId="{862AA8D5-9932-438E-B2D6-9BF043B36A2F}" dt="2023-03-12T15:56:39.118" v="8882" actId="20577"/>
          <ac:spMkLst>
            <pc:docMk/>
            <pc:sldMk cId="214866047" sldId="289"/>
            <ac:spMk id="5" creationId="{6BBB7E65-F522-4D53-9414-3D8D820910BB}"/>
          </ac:spMkLst>
        </pc:spChg>
      </pc:sldChg>
      <pc:sldChg chg="addSp delSp modSp new mod setBg modClrScheme chgLayout">
        <pc:chgData name="shreshth vashisht" userId="1ad5c172e9a7cf97" providerId="LiveId" clId="{862AA8D5-9932-438E-B2D6-9BF043B36A2F}" dt="2023-03-14T05:28:43.972" v="12317" actId="20577"/>
        <pc:sldMkLst>
          <pc:docMk/>
          <pc:sldMk cId="1308205744" sldId="290"/>
        </pc:sldMkLst>
        <pc:spChg chg="del">
          <ac:chgData name="shreshth vashisht" userId="1ad5c172e9a7cf97" providerId="LiveId" clId="{862AA8D5-9932-438E-B2D6-9BF043B36A2F}" dt="2023-03-12T15:58:44.058" v="8884" actId="700"/>
          <ac:spMkLst>
            <pc:docMk/>
            <pc:sldMk cId="1308205744" sldId="290"/>
            <ac:spMk id="2" creationId="{D2E7EED8-E463-49E5-8A24-BF9B302BFA98}"/>
          </ac:spMkLst>
        </pc:spChg>
        <pc:spChg chg="del">
          <ac:chgData name="shreshth vashisht" userId="1ad5c172e9a7cf97" providerId="LiveId" clId="{862AA8D5-9932-438E-B2D6-9BF043B36A2F}" dt="2023-03-12T15:58:44.058" v="8884" actId="700"/>
          <ac:spMkLst>
            <pc:docMk/>
            <pc:sldMk cId="1308205744" sldId="290"/>
            <ac:spMk id="3" creationId="{256C72D5-AC17-447F-9D10-4A8233413697}"/>
          </ac:spMkLst>
        </pc:spChg>
        <pc:spChg chg="add mod">
          <ac:chgData name="shreshth vashisht" userId="1ad5c172e9a7cf97" providerId="LiveId" clId="{862AA8D5-9932-438E-B2D6-9BF043B36A2F}" dt="2023-03-12T16:00:56.819" v="8905" actId="1076"/>
          <ac:spMkLst>
            <pc:docMk/>
            <pc:sldMk cId="1308205744" sldId="290"/>
            <ac:spMk id="4" creationId="{BB34BF99-A59B-46E6-A275-3397E8B4F674}"/>
          </ac:spMkLst>
        </pc:spChg>
        <pc:spChg chg="add mod">
          <ac:chgData name="shreshth vashisht" userId="1ad5c172e9a7cf97" providerId="LiveId" clId="{862AA8D5-9932-438E-B2D6-9BF043B36A2F}" dt="2023-03-14T05:28:43.972" v="12317" actId="20577"/>
          <ac:spMkLst>
            <pc:docMk/>
            <pc:sldMk cId="1308205744" sldId="290"/>
            <ac:spMk id="5" creationId="{CFC2B927-5153-4D33-BA52-927958B45567}"/>
          </ac:spMkLst>
        </pc:spChg>
        <pc:picChg chg="add del mod">
          <ac:chgData name="shreshth vashisht" userId="1ad5c172e9a7cf97" providerId="LiveId" clId="{862AA8D5-9932-438E-B2D6-9BF043B36A2F}" dt="2023-03-12T16:00:57.251" v="8906"/>
          <ac:picMkLst>
            <pc:docMk/>
            <pc:sldMk cId="1308205744" sldId="290"/>
            <ac:picMk id="6146" creationId="{0D4C84A4-B43E-474A-A636-9ADE0617691D}"/>
          </ac:picMkLst>
        </pc:picChg>
        <pc:picChg chg="add mod">
          <ac:chgData name="shreshth vashisht" userId="1ad5c172e9a7cf97" providerId="LiveId" clId="{862AA8D5-9932-438E-B2D6-9BF043B36A2F}" dt="2023-03-12T17:38:00.827" v="8912" actId="1076"/>
          <ac:picMkLst>
            <pc:docMk/>
            <pc:sldMk cId="1308205744" sldId="290"/>
            <ac:picMk id="6148" creationId="{321F9D47-A524-4CCC-A294-5F3760FFD79B}"/>
          </ac:picMkLst>
        </pc:picChg>
      </pc:sldChg>
      <pc:sldChg chg="addSp delSp modSp new mod">
        <pc:chgData name="shreshth vashisht" userId="1ad5c172e9a7cf97" providerId="LiveId" clId="{862AA8D5-9932-438E-B2D6-9BF043B36A2F}" dt="2023-03-14T05:28:53.664" v="12318" actId="20577"/>
        <pc:sldMkLst>
          <pc:docMk/>
          <pc:sldMk cId="2779469937" sldId="291"/>
        </pc:sldMkLst>
        <pc:spChg chg="mod">
          <ac:chgData name="shreshth vashisht" userId="1ad5c172e9a7cf97" providerId="LiveId" clId="{862AA8D5-9932-438E-B2D6-9BF043B36A2F}" dt="2023-03-13T06:01:53.678" v="9108" actId="20577"/>
          <ac:spMkLst>
            <pc:docMk/>
            <pc:sldMk cId="2779469937" sldId="291"/>
            <ac:spMk id="2" creationId="{AE0235D4-16FA-4BAA-8471-8BB3A589929B}"/>
          </ac:spMkLst>
        </pc:spChg>
        <pc:spChg chg="mod">
          <ac:chgData name="shreshth vashisht" userId="1ad5c172e9a7cf97" providerId="LiveId" clId="{862AA8D5-9932-438E-B2D6-9BF043B36A2F}" dt="2023-03-14T05:28:53.664" v="12318" actId="20577"/>
          <ac:spMkLst>
            <pc:docMk/>
            <pc:sldMk cId="2779469937" sldId="291"/>
            <ac:spMk id="3" creationId="{068C7017-B3E0-4C77-9DF7-F472E69BDB1A}"/>
          </ac:spMkLst>
        </pc:spChg>
        <pc:picChg chg="add del mod">
          <ac:chgData name="shreshth vashisht" userId="1ad5c172e9a7cf97" providerId="LiveId" clId="{862AA8D5-9932-438E-B2D6-9BF043B36A2F}" dt="2023-03-13T06:13:43.359" v="9112" actId="478"/>
          <ac:picMkLst>
            <pc:docMk/>
            <pc:sldMk cId="2779469937" sldId="291"/>
            <ac:picMk id="7170" creationId="{1CDE2CC6-96BF-46D8-9586-5592B76F13E9}"/>
          </ac:picMkLst>
        </pc:picChg>
        <pc:picChg chg="add mod">
          <ac:chgData name="shreshth vashisht" userId="1ad5c172e9a7cf97" providerId="LiveId" clId="{862AA8D5-9932-438E-B2D6-9BF043B36A2F}" dt="2023-03-13T06:13:47.737" v="9114" actId="14100"/>
          <ac:picMkLst>
            <pc:docMk/>
            <pc:sldMk cId="2779469937" sldId="291"/>
            <ac:picMk id="7172" creationId="{C8312354-2546-4E7E-BDAF-83C3A01EC469}"/>
          </ac:picMkLst>
        </pc:picChg>
      </pc:sldChg>
      <pc:sldChg chg="addSp modSp new mod">
        <pc:chgData name="shreshth vashisht" userId="1ad5c172e9a7cf97" providerId="LiveId" clId="{862AA8D5-9932-438E-B2D6-9BF043B36A2F}" dt="2023-03-13T06:18:26.651" v="9179" actId="27636"/>
        <pc:sldMkLst>
          <pc:docMk/>
          <pc:sldMk cId="2062394657" sldId="292"/>
        </pc:sldMkLst>
        <pc:spChg chg="mod">
          <ac:chgData name="shreshth vashisht" userId="1ad5c172e9a7cf97" providerId="LiveId" clId="{862AA8D5-9932-438E-B2D6-9BF043B36A2F}" dt="2023-03-13T06:17:41.124" v="9170" actId="20577"/>
          <ac:spMkLst>
            <pc:docMk/>
            <pc:sldMk cId="2062394657" sldId="292"/>
            <ac:spMk id="2" creationId="{0EEA42DD-99B3-46E7-9974-7F0563C1D10F}"/>
          </ac:spMkLst>
        </pc:spChg>
        <pc:spChg chg="mod">
          <ac:chgData name="shreshth vashisht" userId="1ad5c172e9a7cf97" providerId="LiveId" clId="{862AA8D5-9932-438E-B2D6-9BF043B36A2F}" dt="2023-03-13T06:18:26.651" v="9179" actId="27636"/>
          <ac:spMkLst>
            <pc:docMk/>
            <pc:sldMk cId="2062394657" sldId="292"/>
            <ac:spMk id="3" creationId="{623F8049-90E3-4018-97B5-85C54D1B1878}"/>
          </ac:spMkLst>
        </pc:spChg>
        <pc:picChg chg="add mod">
          <ac:chgData name="shreshth vashisht" userId="1ad5c172e9a7cf97" providerId="LiveId" clId="{862AA8D5-9932-438E-B2D6-9BF043B36A2F}" dt="2023-03-13T06:18:00.266" v="9175" actId="14100"/>
          <ac:picMkLst>
            <pc:docMk/>
            <pc:sldMk cId="2062394657" sldId="292"/>
            <ac:picMk id="8194" creationId="{B9DF6CC3-429C-45D1-9055-43609D8DDD22}"/>
          </ac:picMkLst>
        </pc:picChg>
      </pc:sldChg>
      <pc:sldChg chg="delSp new del mod modClrScheme chgLayout">
        <pc:chgData name="shreshth vashisht" userId="1ad5c172e9a7cf97" providerId="LiveId" clId="{862AA8D5-9932-438E-B2D6-9BF043B36A2F}" dt="2023-03-12T17:42:01.377" v="8967" actId="47"/>
        <pc:sldMkLst>
          <pc:docMk/>
          <pc:sldMk cId="2859749254" sldId="292"/>
        </pc:sldMkLst>
        <pc:spChg chg="del">
          <ac:chgData name="shreshth vashisht" userId="1ad5c172e9a7cf97" providerId="LiveId" clId="{862AA8D5-9932-438E-B2D6-9BF043B36A2F}" dt="2023-03-12T17:41:41.182" v="8966" actId="700"/>
          <ac:spMkLst>
            <pc:docMk/>
            <pc:sldMk cId="2859749254" sldId="292"/>
            <ac:spMk id="2" creationId="{D43F0DF5-CF51-4C01-99BF-E05A15515BCD}"/>
          </ac:spMkLst>
        </pc:spChg>
        <pc:spChg chg="del">
          <ac:chgData name="shreshth vashisht" userId="1ad5c172e9a7cf97" providerId="LiveId" clId="{862AA8D5-9932-438E-B2D6-9BF043B36A2F}" dt="2023-03-12T17:41:41.182" v="8966" actId="700"/>
          <ac:spMkLst>
            <pc:docMk/>
            <pc:sldMk cId="2859749254" sldId="292"/>
            <ac:spMk id="3" creationId="{E9FB8C05-E126-4B14-A142-EC69EF18B6EF}"/>
          </ac:spMkLst>
        </pc:spChg>
      </pc:sldChg>
      <pc:sldChg chg="addSp modSp new mod">
        <pc:chgData name="shreshth vashisht" userId="1ad5c172e9a7cf97" providerId="LiveId" clId="{862AA8D5-9932-438E-B2D6-9BF043B36A2F}" dt="2023-03-14T05:29:06.273" v="12321" actId="20577"/>
        <pc:sldMkLst>
          <pc:docMk/>
          <pc:sldMk cId="559021215" sldId="293"/>
        </pc:sldMkLst>
        <pc:spChg chg="mod">
          <ac:chgData name="shreshth vashisht" userId="1ad5c172e9a7cf97" providerId="LiveId" clId="{862AA8D5-9932-438E-B2D6-9BF043B36A2F}" dt="2023-03-13T06:21:56.726" v="9221" actId="20577"/>
          <ac:spMkLst>
            <pc:docMk/>
            <pc:sldMk cId="559021215" sldId="293"/>
            <ac:spMk id="2" creationId="{78C7D697-FEEE-43D8-9D50-23D5EE002B55}"/>
          </ac:spMkLst>
        </pc:spChg>
        <pc:spChg chg="mod">
          <ac:chgData name="shreshth vashisht" userId="1ad5c172e9a7cf97" providerId="LiveId" clId="{862AA8D5-9932-438E-B2D6-9BF043B36A2F}" dt="2023-03-14T05:29:06.273" v="12321" actId="20577"/>
          <ac:spMkLst>
            <pc:docMk/>
            <pc:sldMk cId="559021215" sldId="293"/>
            <ac:spMk id="3" creationId="{27E8361F-623C-4C59-AC0E-8BC71626F123}"/>
          </ac:spMkLst>
        </pc:spChg>
        <pc:picChg chg="add mod">
          <ac:chgData name="shreshth vashisht" userId="1ad5c172e9a7cf97" providerId="LiveId" clId="{862AA8D5-9932-438E-B2D6-9BF043B36A2F}" dt="2023-03-13T06:21:45.865" v="9183" actId="1076"/>
          <ac:picMkLst>
            <pc:docMk/>
            <pc:sldMk cId="559021215" sldId="293"/>
            <ac:picMk id="9218" creationId="{39D378E9-93D6-4508-A0F4-DDBD3677AB6B}"/>
          </ac:picMkLst>
        </pc:picChg>
      </pc:sldChg>
      <pc:sldChg chg="addSp modSp new mod">
        <pc:chgData name="shreshth vashisht" userId="1ad5c172e9a7cf97" providerId="LiveId" clId="{862AA8D5-9932-438E-B2D6-9BF043B36A2F}" dt="2023-03-14T05:29:17.899" v="12324" actId="27636"/>
        <pc:sldMkLst>
          <pc:docMk/>
          <pc:sldMk cId="772056050" sldId="294"/>
        </pc:sldMkLst>
        <pc:spChg chg="mod">
          <ac:chgData name="shreshth vashisht" userId="1ad5c172e9a7cf97" providerId="LiveId" clId="{862AA8D5-9932-438E-B2D6-9BF043B36A2F}" dt="2023-03-13T06:24:50.741" v="9275" actId="20577"/>
          <ac:spMkLst>
            <pc:docMk/>
            <pc:sldMk cId="772056050" sldId="294"/>
            <ac:spMk id="2" creationId="{A2194704-9291-4F28-B89F-248A1AF7AE8F}"/>
          </ac:spMkLst>
        </pc:spChg>
        <pc:spChg chg="mod">
          <ac:chgData name="shreshth vashisht" userId="1ad5c172e9a7cf97" providerId="LiveId" clId="{862AA8D5-9932-438E-B2D6-9BF043B36A2F}" dt="2023-03-14T05:29:17.899" v="12324" actId="27636"/>
          <ac:spMkLst>
            <pc:docMk/>
            <pc:sldMk cId="772056050" sldId="294"/>
            <ac:spMk id="3" creationId="{C980DBC4-F79D-47E4-85B1-4660A6430D0D}"/>
          </ac:spMkLst>
        </pc:spChg>
        <pc:picChg chg="add mod">
          <ac:chgData name="shreshth vashisht" userId="1ad5c172e9a7cf97" providerId="LiveId" clId="{862AA8D5-9932-438E-B2D6-9BF043B36A2F}" dt="2023-03-13T06:24:38.005" v="9232" actId="1076"/>
          <ac:picMkLst>
            <pc:docMk/>
            <pc:sldMk cId="772056050" sldId="294"/>
            <ac:picMk id="10242" creationId="{C11A0328-594D-488C-B92E-B28BA0A5C5DC}"/>
          </ac:picMkLst>
        </pc:picChg>
      </pc:sldChg>
      <pc:sldChg chg="addSp modSp new mod">
        <pc:chgData name="shreshth vashisht" userId="1ad5c172e9a7cf97" providerId="LiveId" clId="{862AA8D5-9932-438E-B2D6-9BF043B36A2F}" dt="2023-03-13T06:28:31.432" v="9328" actId="27636"/>
        <pc:sldMkLst>
          <pc:docMk/>
          <pc:sldMk cId="3889275651" sldId="295"/>
        </pc:sldMkLst>
        <pc:spChg chg="mod">
          <ac:chgData name="shreshth vashisht" userId="1ad5c172e9a7cf97" providerId="LiveId" clId="{862AA8D5-9932-438E-B2D6-9BF043B36A2F}" dt="2023-03-13T06:27:42.168" v="9325" actId="20577"/>
          <ac:spMkLst>
            <pc:docMk/>
            <pc:sldMk cId="3889275651" sldId="295"/>
            <ac:spMk id="2" creationId="{3F3BB02F-C1B5-4029-AFB6-63D1596FE13C}"/>
          </ac:spMkLst>
        </pc:spChg>
        <pc:spChg chg="mod">
          <ac:chgData name="shreshth vashisht" userId="1ad5c172e9a7cf97" providerId="LiveId" clId="{862AA8D5-9932-438E-B2D6-9BF043B36A2F}" dt="2023-03-13T06:28:31.432" v="9328" actId="27636"/>
          <ac:spMkLst>
            <pc:docMk/>
            <pc:sldMk cId="3889275651" sldId="295"/>
            <ac:spMk id="3" creationId="{DF1E14EF-32A2-4665-B2E2-6808FC351C35}"/>
          </ac:spMkLst>
        </pc:spChg>
        <pc:picChg chg="add mod">
          <ac:chgData name="shreshth vashisht" userId="1ad5c172e9a7cf97" providerId="LiveId" clId="{862AA8D5-9932-438E-B2D6-9BF043B36A2F}" dt="2023-03-13T06:27:29.787" v="9282" actId="14100"/>
          <ac:picMkLst>
            <pc:docMk/>
            <pc:sldMk cId="3889275651" sldId="295"/>
            <ac:picMk id="11266" creationId="{1E528121-929F-48BC-BB82-92032262D55E}"/>
          </ac:picMkLst>
        </pc:picChg>
      </pc:sldChg>
      <pc:sldChg chg="addSp modSp new mod">
        <pc:chgData name="shreshth vashisht" userId="1ad5c172e9a7cf97" providerId="LiveId" clId="{862AA8D5-9932-438E-B2D6-9BF043B36A2F}" dt="2023-03-13T06:32:49.690" v="9377" actId="20577"/>
        <pc:sldMkLst>
          <pc:docMk/>
          <pc:sldMk cId="1447074956" sldId="296"/>
        </pc:sldMkLst>
        <pc:spChg chg="mod">
          <ac:chgData name="shreshth vashisht" userId="1ad5c172e9a7cf97" providerId="LiveId" clId="{862AA8D5-9932-438E-B2D6-9BF043B36A2F}" dt="2023-03-13T06:32:49.690" v="9377" actId="20577"/>
          <ac:spMkLst>
            <pc:docMk/>
            <pc:sldMk cId="1447074956" sldId="296"/>
            <ac:spMk id="2" creationId="{8B531809-97EF-468C-A312-FB4E4B652503}"/>
          </ac:spMkLst>
        </pc:spChg>
        <pc:spChg chg="mod">
          <ac:chgData name="shreshth vashisht" userId="1ad5c172e9a7cf97" providerId="LiveId" clId="{862AA8D5-9932-438E-B2D6-9BF043B36A2F}" dt="2023-03-13T06:31:58.178" v="9335" actId="27636"/>
          <ac:spMkLst>
            <pc:docMk/>
            <pc:sldMk cId="1447074956" sldId="296"/>
            <ac:spMk id="3" creationId="{909952FB-2BD1-4289-B969-438E34F6B109}"/>
          </ac:spMkLst>
        </pc:spChg>
        <pc:picChg chg="add mod">
          <ac:chgData name="shreshth vashisht" userId="1ad5c172e9a7cf97" providerId="LiveId" clId="{862AA8D5-9932-438E-B2D6-9BF043B36A2F}" dt="2023-03-13T06:32:30.329" v="9340" actId="14100"/>
          <ac:picMkLst>
            <pc:docMk/>
            <pc:sldMk cId="1447074956" sldId="296"/>
            <ac:picMk id="12290" creationId="{F07AE543-7D58-4A3B-AB43-C1C4599D71C5}"/>
          </ac:picMkLst>
        </pc:picChg>
      </pc:sldChg>
      <pc:sldChg chg="addSp modSp new mod">
        <pc:chgData name="shreshth vashisht" userId="1ad5c172e9a7cf97" providerId="LiveId" clId="{862AA8D5-9932-438E-B2D6-9BF043B36A2F}" dt="2023-03-14T05:29:29.221" v="12326" actId="20577"/>
        <pc:sldMkLst>
          <pc:docMk/>
          <pc:sldMk cId="811657870" sldId="297"/>
        </pc:sldMkLst>
        <pc:spChg chg="mod">
          <ac:chgData name="shreshth vashisht" userId="1ad5c172e9a7cf97" providerId="LiveId" clId="{862AA8D5-9932-438E-B2D6-9BF043B36A2F}" dt="2023-03-13T06:34:27.428" v="9423" actId="20577"/>
          <ac:spMkLst>
            <pc:docMk/>
            <pc:sldMk cId="811657870" sldId="297"/>
            <ac:spMk id="2" creationId="{D95FB3CE-B9D1-400E-9081-C79ECDA86BFD}"/>
          </ac:spMkLst>
        </pc:spChg>
        <pc:spChg chg="mod">
          <ac:chgData name="shreshth vashisht" userId="1ad5c172e9a7cf97" providerId="LiveId" clId="{862AA8D5-9932-438E-B2D6-9BF043B36A2F}" dt="2023-03-14T05:29:29.221" v="12326" actId="20577"/>
          <ac:spMkLst>
            <pc:docMk/>
            <pc:sldMk cId="811657870" sldId="297"/>
            <ac:spMk id="3" creationId="{6D3D85B1-C357-4ADE-8794-BDE864350774}"/>
          </ac:spMkLst>
        </pc:spChg>
        <pc:picChg chg="add mod">
          <ac:chgData name="shreshth vashisht" userId="1ad5c172e9a7cf97" providerId="LiveId" clId="{862AA8D5-9932-438E-B2D6-9BF043B36A2F}" dt="2023-03-13T06:34:00.960" v="9380" actId="14100"/>
          <ac:picMkLst>
            <pc:docMk/>
            <pc:sldMk cId="811657870" sldId="297"/>
            <ac:picMk id="13314" creationId="{A41B5CB9-6D8D-4F55-B377-930F43608B65}"/>
          </ac:picMkLst>
        </pc:picChg>
      </pc:sldChg>
      <pc:sldChg chg="addSp delSp modSp new mod">
        <pc:chgData name="shreshth vashisht" userId="1ad5c172e9a7cf97" providerId="LiveId" clId="{862AA8D5-9932-438E-B2D6-9BF043B36A2F}" dt="2023-03-14T05:29:38.919" v="12327" actId="20577"/>
        <pc:sldMkLst>
          <pc:docMk/>
          <pc:sldMk cId="2522112448" sldId="298"/>
        </pc:sldMkLst>
        <pc:spChg chg="mod">
          <ac:chgData name="shreshth vashisht" userId="1ad5c172e9a7cf97" providerId="LiveId" clId="{862AA8D5-9932-438E-B2D6-9BF043B36A2F}" dt="2023-03-13T06:39:56.405" v="9474" actId="20577"/>
          <ac:spMkLst>
            <pc:docMk/>
            <pc:sldMk cId="2522112448" sldId="298"/>
            <ac:spMk id="2" creationId="{424864BF-D9D1-47CD-8440-7388F6E2E662}"/>
          </ac:spMkLst>
        </pc:spChg>
        <pc:spChg chg="mod">
          <ac:chgData name="shreshth vashisht" userId="1ad5c172e9a7cf97" providerId="LiveId" clId="{862AA8D5-9932-438E-B2D6-9BF043B36A2F}" dt="2023-03-14T05:29:38.919" v="12327" actId="20577"/>
          <ac:spMkLst>
            <pc:docMk/>
            <pc:sldMk cId="2522112448" sldId="298"/>
            <ac:spMk id="3" creationId="{CAE0E53F-4F26-4C9E-BBF4-4463A51EFD1A}"/>
          </ac:spMkLst>
        </pc:spChg>
        <pc:picChg chg="add del mod">
          <ac:chgData name="shreshth vashisht" userId="1ad5c172e9a7cf97" providerId="LiveId" clId="{862AA8D5-9932-438E-B2D6-9BF043B36A2F}" dt="2023-03-13T06:39:32.641" v="9429"/>
          <ac:picMkLst>
            <pc:docMk/>
            <pc:sldMk cId="2522112448" sldId="298"/>
            <ac:picMk id="14338" creationId="{BADC962B-795A-44A2-8C58-6265435993E1}"/>
          </ac:picMkLst>
        </pc:picChg>
        <pc:picChg chg="add mod">
          <ac:chgData name="shreshth vashisht" userId="1ad5c172e9a7cf97" providerId="LiveId" clId="{862AA8D5-9932-438E-B2D6-9BF043B36A2F}" dt="2023-03-13T06:41:47.150" v="9515" actId="14100"/>
          <ac:picMkLst>
            <pc:docMk/>
            <pc:sldMk cId="2522112448" sldId="298"/>
            <ac:picMk id="14340" creationId="{0F40FA57-548E-4511-A7DD-CA9A14611CCB}"/>
          </ac:picMkLst>
        </pc:picChg>
        <pc:picChg chg="add del mod">
          <ac:chgData name="shreshth vashisht" userId="1ad5c172e9a7cf97" providerId="LiveId" clId="{862AA8D5-9932-438E-B2D6-9BF043B36A2F}" dt="2023-03-13T06:40:10.307" v="9478"/>
          <ac:picMkLst>
            <pc:docMk/>
            <pc:sldMk cId="2522112448" sldId="298"/>
            <ac:picMk id="14342" creationId="{62878B71-7A2F-47C2-9926-11EC492296C5}"/>
          </ac:picMkLst>
        </pc:picChg>
        <pc:picChg chg="add mod">
          <ac:chgData name="shreshth vashisht" userId="1ad5c172e9a7cf97" providerId="LiveId" clId="{862AA8D5-9932-438E-B2D6-9BF043B36A2F}" dt="2023-03-13T06:42:54.015" v="9526" actId="14100"/>
          <ac:picMkLst>
            <pc:docMk/>
            <pc:sldMk cId="2522112448" sldId="298"/>
            <ac:picMk id="14344" creationId="{CF1FEE47-19E3-4AF6-944A-FB9ECB9E16CA}"/>
          </ac:picMkLst>
        </pc:picChg>
      </pc:sldChg>
      <pc:sldChg chg="addSp modSp new mod">
        <pc:chgData name="shreshth vashisht" userId="1ad5c172e9a7cf97" providerId="LiveId" clId="{862AA8D5-9932-438E-B2D6-9BF043B36A2F}" dt="2023-03-14T05:30:54.776" v="12330" actId="20577"/>
        <pc:sldMkLst>
          <pc:docMk/>
          <pc:sldMk cId="2981153183" sldId="299"/>
        </pc:sldMkLst>
        <pc:spChg chg="mod">
          <ac:chgData name="shreshth vashisht" userId="1ad5c172e9a7cf97" providerId="LiveId" clId="{862AA8D5-9932-438E-B2D6-9BF043B36A2F}" dt="2023-03-13T06:46:11.070" v="9602" actId="20577"/>
          <ac:spMkLst>
            <pc:docMk/>
            <pc:sldMk cId="2981153183" sldId="299"/>
            <ac:spMk id="2" creationId="{6C75735F-C77A-47F5-AA5A-740CB858CB68}"/>
          </ac:spMkLst>
        </pc:spChg>
        <pc:spChg chg="mod">
          <ac:chgData name="shreshth vashisht" userId="1ad5c172e9a7cf97" providerId="LiveId" clId="{862AA8D5-9932-438E-B2D6-9BF043B36A2F}" dt="2023-03-14T05:30:54.776" v="12330" actId="20577"/>
          <ac:spMkLst>
            <pc:docMk/>
            <pc:sldMk cId="2981153183" sldId="299"/>
            <ac:spMk id="3" creationId="{406E8E42-E995-4EE3-863E-646FC5D0B8C8}"/>
          </ac:spMkLst>
        </pc:spChg>
        <pc:picChg chg="add mod">
          <ac:chgData name="shreshth vashisht" userId="1ad5c172e9a7cf97" providerId="LiveId" clId="{862AA8D5-9932-438E-B2D6-9BF043B36A2F}" dt="2023-03-13T06:45:34.428" v="9534" actId="14100"/>
          <ac:picMkLst>
            <pc:docMk/>
            <pc:sldMk cId="2981153183" sldId="299"/>
            <ac:picMk id="15362" creationId="{FAE728BF-5EBD-4BBE-8C50-8591EF0A4F7A}"/>
          </ac:picMkLst>
        </pc:picChg>
      </pc:sldChg>
      <pc:sldChg chg="addSp modSp new mod">
        <pc:chgData name="shreshth vashisht" userId="1ad5c172e9a7cf97" providerId="LiveId" clId="{862AA8D5-9932-438E-B2D6-9BF043B36A2F}" dt="2023-03-14T05:31:06.205" v="12332" actId="20577"/>
        <pc:sldMkLst>
          <pc:docMk/>
          <pc:sldMk cId="4172650129" sldId="300"/>
        </pc:sldMkLst>
        <pc:spChg chg="mod">
          <ac:chgData name="shreshth vashisht" userId="1ad5c172e9a7cf97" providerId="LiveId" clId="{862AA8D5-9932-438E-B2D6-9BF043B36A2F}" dt="2023-03-13T07:04:45.268" v="9667" actId="20577"/>
          <ac:spMkLst>
            <pc:docMk/>
            <pc:sldMk cId="4172650129" sldId="300"/>
            <ac:spMk id="2" creationId="{23077E2D-F4EF-4F1A-BDA0-59D8D1DDCC35}"/>
          </ac:spMkLst>
        </pc:spChg>
        <pc:spChg chg="mod">
          <ac:chgData name="shreshth vashisht" userId="1ad5c172e9a7cf97" providerId="LiveId" clId="{862AA8D5-9932-438E-B2D6-9BF043B36A2F}" dt="2023-03-14T05:31:06.205" v="12332" actId="20577"/>
          <ac:spMkLst>
            <pc:docMk/>
            <pc:sldMk cId="4172650129" sldId="300"/>
            <ac:spMk id="3" creationId="{04A40160-67CB-484D-901A-6C8854230264}"/>
          </ac:spMkLst>
        </pc:spChg>
        <pc:picChg chg="add mod">
          <ac:chgData name="shreshth vashisht" userId="1ad5c172e9a7cf97" providerId="LiveId" clId="{862AA8D5-9932-438E-B2D6-9BF043B36A2F}" dt="2023-03-13T07:04:54.243" v="9669" actId="14100"/>
          <ac:picMkLst>
            <pc:docMk/>
            <pc:sldMk cId="4172650129" sldId="300"/>
            <ac:picMk id="16386" creationId="{E7985A20-56DE-4039-A198-3F82C5D3328A}"/>
          </ac:picMkLst>
        </pc:picChg>
      </pc:sldChg>
      <pc:sldChg chg="addSp modSp new mod">
        <pc:chgData name="shreshth vashisht" userId="1ad5c172e9a7cf97" providerId="LiveId" clId="{862AA8D5-9932-438E-B2D6-9BF043B36A2F}" dt="2023-03-14T05:31:18.087" v="12333" actId="20577"/>
        <pc:sldMkLst>
          <pc:docMk/>
          <pc:sldMk cId="1376861056" sldId="301"/>
        </pc:sldMkLst>
        <pc:spChg chg="mod">
          <ac:chgData name="shreshth vashisht" userId="1ad5c172e9a7cf97" providerId="LiveId" clId="{862AA8D5-9932-438E-B2D6-9BF043B36A2F}" dt="2023-03-13T07:17:38.465" v="9820" actId="20577"/>
          <ac:spMkLst>
            <pc:docMk/>
            <pc:sldMk cId="1376861056" sldId="301"/>
            <ac:spMk id="2" creationId="{CC9406B4-24DA-4EB0-93A6-6F86CB00BB4E}"/>
          </ac:spMkLst>
        </pc:spChg>
        <pc:spChg chg="mod">
          <ac:chgData name="shreshth vashisht" userId="1ad5c172e9a7cf97" providerId="LiveId" clId="{862AA8D5-9932-438E-B2D6-9BF043B36A2F}" dt="2023-03-14T05:31:18.087" v="12333" actId="20577"/>
          <ac:spMkLst>
            <pc:docMk/>
            <pc:sldMk cId="1376861056" sldId="301"/>
            <ac:spMk id="3" creationId="{523E54DD-46E3-448F-B9C8-EF2E430705F6}"/>
          </ac:spMkLst>
        </pc:spChg>
        <pc:picChg chg="add mod">
          <ac:chgData name="shreshth vashisht" userId="1ad5c172e9a7cf97" providerId="LiveId" clId="{862AA8D5-9932-438E-B2D6-9BF043B36A2F}" dt="2023-03-13T07:17:22.284" v="9780" actId="1076"/>
          <ac:picMkLst>
            <pc:docMk/>
            <pc:sldMk cId="1376861056" sldId="301"/>
            <ac:picMk id="17410" creationId="{FA0B6C97-C455-4F6B-966B-18378D7407AC}"/>
          </ac:picMkLst>
        </pc:picChg>
      </pc:sldChg>
      <pc:sldChg chg="addSp modSp new mod">
        <pc:chgData name="shreshth vashisht" userId="1ad5c172e9a7cf97" providerId="LiveId" clId="{862AA8D5-9932-438E-B2D6-9BF043B36A2F}" dt="2023-03-14T05:31:23.625" v="12334" actId="20577"/>
        <pc:sldMkLst>
          <pc:docMk/>
          <pc:sldMk cId="3283606501" sldId="302"/>
        </pc:sldMkLst>
        <pc:spChg chg="mod">
          <ac:chgData name="shreshth vashisht" userId="1ad5c172e9a7cf97" providerId="LiveId" clId="{862AA8D5-9932-438E-B2D6-9BF043B36A2F}" dt="2023-03-13T07:20:27.416" v="9872" actId="20577"/>
          <ac:spMkLst>
            <pc:docMk/>
            <pc:sldMk cId="3283606501" sldId="302"/>
            <ac:spMk id="2" creationId="{773DFE84-B1A2-4B23-90FD-2E3310519DB8}"/>
          </ac:spMkLst>
        </pc:spChg>
        <pc:spChg chg="mod">
          <ac:chgData name="shreshth vashisht" userId="1ad5c172e9a7cf97" providerId="LiveId" clId="{862AA8D5-9932-438E-B2D6-9BF043B36A2F}" dt="2023-03-14T05:31:23.625" v="12334" actId="20577"/>
          <ac:spMkLst>
            <pc:docMk/>
            <pc:sldMk cId="3283606501" sldId="302"/>
            <ac:spMk id="3" creationId="{9A874501-7D4D-4F09-8BE6-271E3A2A8BF0}"/>
          </ac:spMkLst>
        </pc:spChg>
        <pc:picChg chg="add mod">
          <ac:chgData name="shreshth vashisht" userId="1ad5c172e9a7cf97" providerId="LiveId" clId="{862AA8D5-9932-438E-B2D6-9BF043B36A2F}" dt="2023-03-13T07:20:02.447" v="9827" actId="1076"/>
          <ac:picMkLst>
            <pc:docMk/>
            <pc:sldMk cId="3283606501" sldId="302"/>
            <ac:picMk id="18434" creationId="{0BFB3C21-0B04-434B-9B66-C7273AD1BF8A}"/>
          </ac:picMkLst>
        </pc:picChg>
      </pc:sldChg>
      <pc:sldChg chg="addSp modSp new mod">
        <pc:chgData name="shreshth vashisht" userId="1ad5c172e9a7cf97" providerId="LiveId" clId="{862AA8D5-9932-438E-B2D6-9BF043B36A2F}" dt="2023-03-14T05:31:31.023" v="12336" actId="20577"/>
        <pc:sldMkLst>
          <pc:docMk/>
          <pc:sldMk cId="2481656823" sldId="303"/>
        </pc:sldMkLst>
        <pc:spChg chg="mod">
          <ac:chgData name="shreshth vashisht" userId="1ad5c172e9a7cf97" providerId="LiveId" clId="{862AA8D5-9932-438E-B2D6-9BF043B36A2F}" dt="2023-03-13T07:23:36.554" v="9937" actId="20577"/>
          <ac:spMkLst>
            <pc:docMk/>
            <pc:sldMk cId="2481656823" sldId="303"/>
            <ac:spMk id="2" creationId="{AC744D9B-F85F-4145-8E61-F804A77205DC}"/>
          </ac:spMkLst>
        </pc:spChg>
        <pc:spChg chg="mod">
          <ac:chgData name="shreshth vashisht" userId="1ad5c172e9a7cf97" providerId="LiveId" clId="{862AA8D5-9932-438E-B2D6-9BF043B36A2F}" dt="2023-03-14T05:31:31.023" v="12336" actId="20577"/>
          <ac:spMkLst>
            <pc:docMk/>
            <pc:sldMk cId="2481656823" sldId="303"/>
            <ac:spMk id="3" creationId="{D4C16D62-A530-43B3-9BA6-509B00CB4E75}"/>
          </ac:spMkLst>
        </pc:spChg>
        <pc:picChg chg="add mod">
          <ac:chgData name="shreshth vashisht" userId="1ad5c172e9a7cf97" providerId="LiveId" clId="{862AA8D5-9932-438E-B2D6-9BF043B36A2F}" dt="2023-03-13T07:23:15.891" v="9892" actId="1076"/>
          <ac:picMkLst>
            <pc:docMk/>
            <pc:sldMk cId="2481656823" sldId="303"/>
            <ac:picMk id="19458" creationId="{0F54FEF0-A014-4940-9511-E1B7B1FFF297}"/>
          </ac:picMkLst>
        </pc:picChg>
      </pc:sldChg>
      <pc:sldChg chg="addSp modSp new mod">
        <pc:chgData name="shreshth vashisht" userId="1ad5c172e9a7cf97" providerId="LiveId" clId="{862AA8D5-9932-438E-B2D6-9BF043B36A2F}" dt="2023-03-14T05:31:57.292" v="12342" actId="20577"/>
        <pc:sldMkLst>
          <pc:docMk/>
          <pc:sldMk cId="4067898450" sldId="304"/>
        </pc:sldMkLst>
        <pc:spChg chg="mod">
          <ac:chgData name="shreshth vashisht" userId="1ad5c172e9a7cf97" providerId="LiveId" clId="{862AA8D5-9932-438E-B2D6-9BF043B36A2F}" dt="2023-03-13T07:25:59.566" v="9990" actId="20577"/>
          <ac:spMkLst>
            <pc:docMk/>
            <pc:sldMk cId="4067898450" sldId="304"/>
            <ac:spMk id="2" creationId="{22EC7B77-7B50-43E3-B902-C0AA4C6D23B8}"/>
          </ac:spMkLst>
        </pc:spChg>
        <pc:spChg chg="mod">
          <ac:chgData name="shreshth vashisht" userId="1ad5c172e9a7cf97" providerId="LiveId" clId="{862AA8D5-9932-438E-B2D6-9BF043B36A2F}" dt="2023-03-14T05:31:57.292" v="12342" actId="20577"/>
          <ac:spMkLst>
            <pc:docMk/>
            <pc:sldMk cId="4067898450" sldId="304"/>
            <ac:spMk id="3" creationId="{5FEBFF14-22E4-48CB-B1CC-7D364F7A1A12}"/>
          </ac:spMkLst>
        </pc:spChg>
        <pc:picChg chg="add mod">
          <ac:chgData name="shreshth vashisht" userId="1ad5c172e9a7cf97" providerId="LiveId" clId="{862AA8D5-9932-438E-B2D6-9BF043B36A2F}" dt="2023-03-13T07:25:46.185" v="9944" actId="1076"/>
          <ac:picMkLst>
            <pc:docMk/>
            <pc:sldMk cId="4067898450" sldId="304"/>
            <ac:picMk id="20482" creationId="{3194A171-A800-4870-99E1-06D017B1918E}"/>
          </ac:picMkLst>
        </pc:picChg>
      </pc:sldChg>
      <pc:sldChg chg="addSp delSp modSp new mod setBg">
        <pc:chgData name="shreshth vashisht" userId="1ad5c172e9a7cf97" providerId="LiveId" clId="{862AA8D5-9932-438E-B2D6-9BF043B36A2F}" dt="2023-03-14T05:32:20.924" v="12343" actId="20577"/>
        <pc:sldMkLst>
          <pc:docMk/>
          <pc:sldMk cId="3791593784" sldId="305"/>
        </pc:sldMkLst>
        <pc:spChg chg="mod">
          <ac:chgData name="shreshth vashisht" userId="1ad5c172e9a7cf97" providerId="LiveId" clId="{862AA8D5-9932-438E-B2D6-9BF043B36A2F}" dt="2023-03-13T07:43:08.501" v="10176" actId="20577"/>
          <ac:spMkLst>
            <pc:docMk/>
            <pc:sldMk cId="3791593784" sldId="305"/>
            <ac:spMk id="2" creationId="{CBC36158-0635-4498-804A-6B733B7109EE}"/>
          </ac:spMkLst>
        </pc:spChg>
        <pc:spChg chg="mod">
          <ac:chgData name="shreshth vashisht" userId="1ad5c172e9a7cf97" providerId="LiveId" clId="{862AA8D5-9932-438E-B2D6-9BF043B36A2F}" dt="2023-03-14T05:32:20.924" v="12343" actId="20577"/>
          <ac:spMkLst>
            <pc:docMk/>
            <pc:sldMk cId="3791593784" sldId="305"/>
            <ac:spMk id="3" creationId="{265B5213-9E95-4839-928A-36379D0F50DB}"/>
          </ac:spMkLst>
        </pc:spChg>
        <pc:picChg chg="add del mod">
          <ac:chgData name="shreshth vashisht" userId="1ad5c172e9a7cf97" providerId="LiveId" clId="{862AA8D5-9932-438E-B2D6-9BF043B36A2F}" dt="2023-03-13T07:42:29.887" v="10131" actId="478"/>
          <ac:picMkLst>
            <pc:docMk/>
            <pc:sldMk cId="3791593784" sldId="305"/>
            <ac:picMk id="21506" creationId="{E3BDC9D1-79AA-4408-882B-5BF5BE933D8F}"/>
          </ac:picMkLst>
        </pc:picChg>
        <pc:picChg chg="add mod">
          <ac:chgData name="shreshth vashisht" userId="1ad5c172e9a7cf97" providerId="LiveId" clId="{862AA8D5-9932-438E-B2D6-9BF043B36A2F}" dt="2023-03-13T07:42:45.429" v="10134" actId="1076"/>
          <ac:picMkLst>
            <pc:docMk/>
            <pc:sldMk cId="3791593784" sldId="305"/>
            <ac:picMk id="21508" creationId="{EDFEB43E-BED9-46E0-BBAA-558F8C705C2B}"/>
          </ac:picMkLst>
        </pc:picChg>
      </pc:sldChg>
      <pc:sldChg chg="modSp add mod ord">
        <pc:chgData name="shreshth vashisht" userId="1ad5c172e9a7cf97" providerId="LiveId" clId="{862AA8D5-9932-438E-B2D6-9BF043B36A2F}" dt="2023-03-13T07:34:10.445" v="10115" actId="20577"/>
        <pc:sldMkLst>
          <pc:docMk/>
          <pc:sldMk cId="1013643685" sldId="306"/>
        </pc:sldMkLst>
        <pc:spChg chg="mod">
          <ac:chgData name="shreshth vashisht" userId="1ad5c172e9a7cf97" providerId="LiveId" clId="{862AA8D5-9932-438E-B2D6-9BF043B36A2F}" dt="2023-03-13T07:34:10.445" v="10115" actId="20577"/>
          <ac:spMkLst>
            <pc:docMk/>
            <pc:sldMk cId="1013643685" sldId="306"/>
            <ac:spMk id="5" creationId="{6BBB7E65-F522-4D53-9414-3D8D820910BB}"/>
          </ac:spMkLst>
        </pc:spChg>
      </pc:sldChg>
      <pc:sldChg chg="addSp modSp new mod">
        <pc:chgData name="shreshth vashisht" userId="1ad5c172e9a7cf97" providerId="LiveId" clId="{862AA8D5-9932-438E-B2D6-9BF043B36A2F}" dt="2023-03-14T05:32:38.503" v="12347" actId="20577"/>
        <pc:sldMkLst>
          <pc:docMk/>
          <pc:sldMk cId="1820348074" sldId="307"/>
        </pc:sldMkLst>
        <pc:spChg chg="mod">
          <ac:chgData name="shreshth vashisht" userId="1ad5c172e9a7cf97" providerId="LiveId" clId="{862AA8D5-9932-438E-B2D6-9BF043B36A2F}" dt="2023-03-13T08:26:10.799" v="10253" actId="404"/>
          <ac:spMkLst>
            <pc:docMk/>
            <pc:sldMk cId="1820348074" sldId="307"/>
            <ac:spMk id="2" creationId="{8E482054-9055-4E35-B8E0-2D5423583886}"/>
          </ac:spMkLst>
        </pc:spChg>
        <pc:spChg chg="mod">
          <ac:chgData name="shreshth vashisht" userId="1ad5c172e9a7cf97" providerId="LiveId" clId="{862AA8D5-9932-438E-B2D6-9BF043B36A2F}" dt="2023-03-14T05:32:38.503" v="12347" actId="20577"/>
          <ac:spMkLst>
            <pc:docMk/>
            <pc:sldMk cId="1820348074" sldId="307"/>
            <ac:spMk id="3" creationId="{64990CCE-94F2-409B-A2E7-4EFE03D12C99}"/>
          </ac:spMkLst>
        </pc:spChg>
        <pc:picChg chg="add mod">
          <ac:chgData name="shreshth vashisht" userId="1ad5c172e9a7cf97" providerId="LiveId" clId="{862AA8D5-9932-438E-B2D6-9BF043B36A2F}" dt="2023-03-13T08:25:39.895" v="10213" actId="1076"/>
          <ac:picMkLst>
            <pc:docMk/>
            <pc:sldMk cId="1820348074" sldId="307"/>
            <ac:picMk id="22530" creationId="{E098270A-4395-42FB-A077-FCFE58982557}"/>
          </ac:picMkLst>
        </pc:picChg>
      </pc:sldChg>
      <pc:sldChg chg="modSp add mod ord">
        <pc:chgData name="shreshth vashisht" userId="1ad5c172e9a7cf97" providerId="LiveId" clId="{862AA8D5-9932-438E-B2D6-9BF043B36A2F}" dt="2023-03-13T08:28:53.685" v="10293" actId="20577"/>
        <pc:sldMkLst>
          <pc:docMk/>
          <pc:sldMk cId="2342668236" sldId="308"/>
        </pc:sldMkLst>
        <pc:spChg chg="mod">
          <ac:chgData name="shreshth vashisht" userId="1ad5c172e9a7cf97" providerId="LiveId" clId="{862AA8D5-9932-438E-B2D6-9BF043B36A2F}" dt="2023-03-13T08:06:43.409" v="10211" actId="20577"/>
          <ac:spMkLst>
            <pc:docMk/>
            <pc:sldMk cId="2342668236" sldId="308"/>
            <ac:spMk id="4" creationId="{8B2AC0C2-9711-46DE-B20C-3425E1CB9B5C}"/>
          </ac:spMkLst>
        </pc:spChg>
        <pc:spChg chg="mod">
          <ac:chgData name="shreshth vashisht" userId="1ad5c172e9a7cf97" providerId="LiveId" clId="{862AA8D5-9932-438E-B2D6-9BF043B36A2F}" dt="2023-03-13T08:28:53.685" v="10293" actId="20577"/>
          <ac:spMkLst>
            <pc:docMk/>
            <pc:sldMk cId="2342668236" sldId="308"/>
            <ac:spMk id="5" creationId="{6BBB7E65-F522-4D53-9414-3D8D820910BB}"/>
          </ac:spMkLst>
        </pc:spChg>
      </pc:sldChg>
      <pc:sldChg chg="modSp add mod ord">
        <pc:chgData name="shreshth vashisht" userId="1ad5c172e9a7cf97" providerId="LiveId" clId="{862AA8D5-9932-438E-B2D6-9BF043B36A2F}" dt="2023-03-13T08:29:46.507" v="10312" actId="20577"/>
        <pc:sldMkLst>
          <pc:docMk/>
          <pc:sldMk cId="1261533202" sldId="309"/>
        </pc:sldMkLst>
        <pc:spChg chg="mod">
          <ac:chgData name="shreshth vashisht" userId="1ad5c172e9a7cf97" providerId="LiveId" clId="{862AA8D5-9932-438E-B2D6-9BF043B36A2F}" dt="2023-03-13T08:29:46.507" v="10312" actId="20577"/>
          <ac:spMkLst>
            <pc:docMk/>
            <pc:sldMk cId="1261533202" sldId="309"/>
            <ac:spMk id="5" creationId="{6BBB7E65-F522-4D53-9414-3D8D820910BB}"/>
          </ac:spMkLst>
        </pc:spChg>
      </pc:sldChg>
      <pc:sldChg chg="addSp delSp modSp new mod modClrScheme chgLayout">
        <pc:chgData name="shreshth vashisht" userId="1ad5c172e9a7cf97" providerId="LiveId" clId="{862AA8D5-9932-438E-B2D6-9BF043B36A2F}" dt="2023-03-13T08:34:17.557" v="10370"/>
        <pc:sldMkLst>
          <pc:docMk/>
          <pc:sldMk cId="1002997182" sldId="310"/>
        </pc:sldMkLst>
        <pc:spChg chg="del mod ord">
          <ac:chgData name="shreshth vashisht" userId="1ad5c172e9a7cf97" providerId="LiveId" clId="{862AA8D5-9932-438E-B2D6-9BF043B36A2F}" dt="2023-03-13T08:29:07.102" v="10295" actId="700"/>
          <ac:spMkLst>
            <pc:docMk/>
            <pc:sldMk cId="1002997182" sldId="310"/>
            <ac:spMk id="2" creationId="{4B02B355-E011-4344-A18D-F9FD357EAAEF}"/>
          </ac:spMkLst>
        </pc:spChg>
        <pc:spChg chg="del mod ord">
          <ac:chgData name="shreshth vashisht" userId="1ad5c172e9a7cf97" providerId="LiveId" clId="{862AA8D5-9932-438E-B2D6-9BF043B36A2F}" dt="2023-03-13T08:29:07.102" v="10295" actId="700"/>
          <ac:spMkLst>
            <pc:docMk/>
            <pc:sldMk cId="1002997182" sldId="310"/>
            <ac:spMk id="3" creationId="{EC87ED6C-AD4C-4EF2-AE1F-86CEBF2196C9}"/>
          </ac:spMkLst>
        </pc:spChg>
        <pc:spChg chg="add mod ord">
          <ac:chgData name="shreshth vashisht" userId="1ad5c172e9a7cf97" providerId="LiveId" clId="{862AA8D5-9932-438E-B2D6-9BF043B36A2F}" dt="2023-03-13T08:33:32.952" v="10368" actId="20577"/>
          <ac:spMkLst>
            <pc:docMk/>
            <pc:sldMk cId="1002997182" sldId="310"/>
            <ac:spMk id="4" creationId="{60037B88-1399-4AF8-BAB9-730A6AF22C11}"/>
          </ac:spMkLst>
        </pc:spChg>
        <pc:spChg chg="add mod ord">
          <ac:chgData name="shreshth vashisht" userId="1ad5c172e9a7cf97" providerId="LiveId" clId="{862AA8D5-9932-438E-B2D6-9BF043B36A2F}" dt="2023-03-13T08:34:17.557" v="10370"/>
          <ac:spMkLst>
            <pc:docMk/>
            <pc:sldMk cId="1002997182" sldId="310"/>
            <ac:spMk id="5" creationId="{8C4C2832-648E-4CAB-822A-3798CAED9224}"/>
          </ac:spMkLst>
        </pc:spChg>
        <pc:picChg chg="add mod">
          <ac:chgData name="shreshth vashisht" userId="1ad5c172e9a7cf97" providerId="LiveId" clId="{862AA8D5-9932-438E-B2D6-9BF043B36A2F}" dt="2023-03-13T08:33:12.467" v="10314" actId="1076"/>
          <ac:picMkLst>
            <pc:docMk/>
            <pc:sldMk cId="1002997182" sldId="310"/>
            <ac:picMk id="23554" creationId="{FD47DB8C-FD8F-4E09-BC2C-01A96F32B483}"/>
          </ac:picMkLst>
        </pc:picChg>
      </pc:sldChg>
      <pc:sldChg chg="addSp modSp new mod">
        <pc:chgData name="shreshth vashisht" userId="1ad5c172e9a7cf97" providerId="LiveId" clId="{862AA8D5-9932-438E-B2D6-9BF043B36A2F}" dt="2023-03-14T05:32:49.990" v="12350" actId="20577"/>
        <pc:sldMkLst>
          <pc:docMk/>
          <pc:sldMk cId="2681337183" sldId="311"/>
        </pc:sldMkLst>
        <pc:spChg chg="mod">
          <ac:chgData name="shreshth vashisht" userId="1ad5c172e9a7cf97" providerId="LiveId" clId="{862AA8D5-9932-438E-B2D6-9BF043B36A2F}" dt="2023-03-13T08:51:11.693" v="10434" actId="20577"/>
          <ac:spMkLst>
            <pc:docMk/>
            <pc:sldMk cId="2681337183" sldId="311"/>
            <ac:spMk id="2" creationId="{B5A05922-09FE-4F06-BCCF-27954E0FD5C2}"/>
          </ac:spMkLst>
        </pc:spChg>
        <pc:spChg chg="mod">
          <ac:chgData name="shreshth vashisht" userId="1ad5c172e9a7cf97" providerId="LiveId" clId="{862AA8D5-9932-438E-B2D6-9BF043B36A2F}" dt="2023-03-14T05:32:49.990" v="12350" actId="20577"/>
          <ac:spMkLst>
            <pc:docMk/>
            <pc:sldMk cId="2681337183" sldId="311"/>
            <ac:spMk id="3" creationId="{76085A48-509C-423F-B239-E7859EC65498}"/>
          </ac:spMkLst>
        </pc:spChg>
        <pc:picChg chg="add mod">
          <ac:chgData name="shreshth vashisht" userId="1ad5c172e9a7cf97" providerId="LiveId" clId="{862AA8D5-9932-438E-B2D6-9BF043B36A2F}" dt="2023-03-13T08:44:24.794" v="10373" actId="1076"/>
          <ac:picMkLst>
            <pc:docMk/>
            <pc:sldMk cId="2681337183" sldId="311"/>
            <ac:picMk id="24578" creationId="{CCD8A308-5D7F-488A-8FD4-3321BB5B5CDC}"/>
          </ac:picMkLst>
        </pc:picChg>
      </pc:sldChg>
      <pc:sldChg chg="addSp delSp modSp new mod">
        <pc:chgData name="shreshth vashisht" userId="1ad5c172e9a7cf97" providerId="LiveId" clId="{862AA8D5-9932-438E-B2D6-9BF043B36A2F}" dt="2023-03-13T10:01:50.907" v="11304"/>
        <pc:sldMkLst>
          <pc:docMk/>
          <pc:sldMk cId="3839496339" sldId="312"/>
        </pc:sldMkLst>
        <pc:spChg chg="mod">
          <ac:chgData name="shreshth vashisht" userId="1ad5c172e9a7cf97" providerId="LiveId" clId="{862AA8D5-9932-438E-B2D6-9BF043B36A2F}" dt="2023-03-13T09:06:04.040" v="10664" actId="20577"/>
          <ac:spMkLst>
            <pc:docMk/>
            <pc:sldMk cId="3839496339" sldId="312"/>
            <ac:spMk id="2" creationId="{098AD864-CD12-44C1-A4C5-B8C116215CE9}"/>
          </ac:spMkLst>
        </pc:spChg>
        <pc:spChg chg="add mod">
          <ac:chgData name="shreshth vashisht" userId="1ad5c172e9a7cf97" providerId="LiveId" clId="{862AA8D5-9932-438E-B2D6-9BF043B36A2F}" dt="2023-03-13T10:01:50.907" v="11304"/>
          <ac:spMkLst>
            <pc:docMk/>
            <pc:sldMk cId="3839496339" sldId="312"/>
            <ac:spMk id="4" creationId="{BB27B5C8-4CAF-43E9-8C8E-B3EF83CE6F06}"/>
          </ac:spMkLst>
        </pc:spChg>
        <pc:picChg chg="add del">
          <ac:chgData name="shreshth vashisht" userId="1ad5c172e9a7cf97" providerId="LiveId" clId="{862AA8D5-9932-438E-B2D6-9BF043B36A2F}" dt="2023-03-13T09:06:36.993" v="10666" actId="478"/>
          <ac:picMkLst>
            <pc:docMk/>
            <pc:sldMk cId="3839496339" sldId="312"/>
            <ac:picMk id="25602" creationId="{1577E7C8-A786-4EB7-B5C5-73A01E808631}"/>
          </ac:picMkLst>
        </pc:picChg>
        <pc:picChg chg="add mod">
          <ac:chgData name="shreshth vashisht" userId="1ad5c172e9a7cf97" providerId="LiveId" clId="{862AA8D5-9932-438E-B2D6-9BF043B36A2F}" dt="2023-03-13T09:06:44.128" v="10669" actId="14100"/>
          <ac:picMkLst>
            <pc:docMk/>
            <pc:sldMk cId="3839496339" sldId="312"/>
            <ac:picMk id="25604" creationId="{DC94128B-BF5F-4DB1-8FFF-E0B29915F1C7}"/>
          </ac:picMkLst>
        </pc:picChg>
      </pc:sldChg>
      <pc:sldChg chg="modSp add mod ord">
        <pc:chgData name="shreshth vashisht" userId="1ad5c172e9a7cf97" providerId="LiveId" clId="{862AA8D5-9932-438E-B2D6-9BF043B36A2F}" dt="2023-03-13T08:54:52.678" v="10596" actId="20577"/>
        <pc:sldMkLst>
          <pc:docMk/>
          <pc:sldMk cId="1853076836" sldId="313"/>
        </pc:sldMkLst>
        <pc:spChg chg="mod">
          <ac:chgData name="shreshth vashisht" userId="1ad5c172e9a7cf97" providerId="LiveId" clId="{862AA8D5-9932-438E-B2D6-9BF043B36A2F}" dt="2023-03-13T08:54:52.678" v="10596" actId="20577"/>
          <ac:spMkLst>
            <pc:docMk/>
            <pc:sldMk cId="1853076836" sldId="313"/>
            <ac:spMk id="4" creationId="{8B2AC0C2-9711-46DE-B20C-3425E1CB9B5C}"/>
          </ac:spMkLst>
        </pc:spChg>
        <pc:spChg chg="mod">
          <ac:chgData name="shreshth vashisht" userId="1ad5c172e9a7cf97" providerId="LiveId" clId="{862AA8D5-9932-438E-B2D6-9BF043B36A2F}" dt="2023-03-13T08:54:46.862" v="10595" actId="20577"/>
          <ac:spMkLst>
            <pc:docMk/>
            <pc:sldMk cId="1853076836" sldId="313"/>
            <ac:spMk id="5" creationId="{6BBB7E65-F522-4D53-9414-3D8D820910BB}"/>
          </ac:spMkLst>
        </pc:spChg>
      </pc:sldChg>
      <pc:sldChg chg="addSp delSp modSp add mod">
        <pc:chgData name="shreshth vashisht" userId="1ad5c172e9a7cf97" providerId="LiveId" clId="{862AA8D5-9932-438E-B2D6-9BF043B36A2F}" dt="2023-03-13T09:08:33.103" v="10730" actId="14100"/>
        <pc:sldMkLst>
          <pc:docMk/>
          <pc:sldMk cId="1996637358" sldId="314"/>
        </pc:sldMkLst>
        <pc:spChg chg="mod">
          <ac:chgData name="shreshth vashisht" userId="1ad5c172e9a7cf97" providerId="LiveId" clId="{862AA8D5-9932-438E-B2D6-9BF043B36A2F}" dt="2023-03-13T09:08:33.103" v="10730" actId="14100"/>
          <ac:spMkLst>
            <pc:docMk/>
            <pc:sldMk cId="1996637358" sldId="314"/>
            <ac:spMk id="4" creationId="{BB27B5C8-4CAF-43E9-8C8E-B3EF83CE6F06}"/>
          </ac:spMkLst>
        </pc:spChg>
        <pc:picChg chg="del">
          <ac:chgData name="shreshth vashisht" userId="1ad5c172e9a7cf97" providerId="LiveId" clId="{862AA8D5-9932-438E-B2D6-9BF043B36A2F}" dt="2023-03-13T09:07:26.306" v="10692" actId="478"/>
          <ac:picMkLst>
            <pc:docMk/>
            <pc:sldMk cId="1996637358" sldId="314"/>
            <ac:picMk id="25604" creationId="{DC94128B-BF5F-4DB1-8FFF-E0B29915F1C7}"/>
          </ac:picMkLst>
        </pc:picChg>
        <pc:picChg chg="add mod">
          <ac:chgData name="shreshth vashisht" userId="1ad5c172e9a7cf97" providerId="LiveId" clId="{862AA8D5-9932-438E-B2D6-9BF043B36A2F}" dt="2023-03-13T09:08:23.633" v="10724" actId="171"/>
          <ac:picMkLst>
            <pc:docMk/>
            <pc:sldMk cId="1996637358" sldId="314"/>
            <ac:picMk id="26626" creationId="{70ECA940-4FBE-420E-9E5A-D5E71046D879}"/>
          </ac:picMkLst>
        </pc:picChg>
      </pc:sldChg>
      <pc:sldChg chg="addSp delSp modSp new mod">
        <pc:chgData name="shreshth vashisht" userId="1ad5c172e9a7cf97" providerId="LiveId" clId="{862AA8D5-9932-438E-B2D6-9BF043B36A2F}" dt="2023-03-14T05:33:35.149" v="12352" actId="20577"/>
        <pc:sldMkLst>
          <pc:docMk/>
          <pc:sldMk cId="825337394" sldId="315"/>
        </pc:sldMkLst>
        <pc:spChg chg="del">
          <ac:chgData name="shreshth vashisht" userId="1ad5c172e9a7cf97" providerId="LiveId" clId="{862AA8D5-9932-438E-B2D6-9BF043B36A2F}" dt="2023-03-13T09:09:31.978" v="10732"/>
          <ac:spMkLst>
            <pc:docMk/>
            <pc:sldMk cId="825337394" sldId="315"/>
            <ac:spMk id="2" creationId="{BD8D8520-77D4-4316-89E4-61493354F388}"/>
          </ac:spMkLst>
        </pc:spChg>
        <pc:spChg chg="mod">
          <ac:chgData name="shreshth vashisht" userId="1ad5c172e9a7cf97" providerId="LiveId" clId="{862AA8D5-9932-438E-B2D6-9BF043B36A2F}" dt="2023-03-14T05:33:35.149" v="12352" actId="20577"/>
          <ac:spMkLst>
            <pc:docMk/>
            <pc:sldMk cId="825337394" sldId="315"/>
            <ac:spMk id="3" creationId="{82F9149C-0112-4920-9C5A-B056040E98F2}"/>
          </ac:spMkLst>
        </pc:spChg>
        <pc:spChg chg="add mod">
          <ac:chgData name="shreshth vashisht" userId="1ad5c172e9a7cf97" providerId="LiveId" clId="{862AA8D5-9932-438E-B2D6-9BF043B36A2F}" dt="2023-03-13T09:09:31.978" v="10732"/>
          <ac:spMkLst>
            <pc:docMk/>
            <pc:sldMk cId="825337394" sldId="315"/>
            <ac:spMk id="4" creationId="{8C2D9442-66DD-4DC1-9D3D-3592DED3C9DC}"/>
          </ac:spMkLst>
        </pc:spChg>
      </pc:sldChg>
      <pc:sldChg chg="addSp delSp modSp new mod">
        <pc:chgData name="shreshth vashisht" userId="1ad5c172e9a7cf97" providerId="LiveId" clId="{862AA8D5-9932-438E-B2D6-9BF043B36A2F}" dt="2023-03-14T05:33:41.415" v="12353" actId="20577"/>
        <pc:sldMkLst>
          <pc:docMk/>
          <pc:sldMk cId="1923099763" sldId="316"/>
        </pc:sldMkLst>
        <pc:spChg chg="mod">
          <ac:chgData name="shreshth vashisht" userId="1ad5c172e9a7cf97" providerId="LiveId" clId="{862AA8D5-9932-438E-B2D6-9BF043B36A2F}" dt="2023-03-13T09:29:15.462" v="10978" actId="20577"/>
          <ac:spMkLst>
            <pc:docMk/>
            <pc:sldMk cId="1923099763" sldId="316"/>
            <ac:spMk id="2" creationId="{35A7A07F-482B-43C2-BD2F-1B86E5BBD559}"/>
          </ac:spMkLst>
        </pc:spChg>
        <pc:spChg chg="add del">
          <ac:chgData name="shreshth vashisht" userId="1ad5c172e9a7cf97" providerId="LiveId" clId="{862AA8D5-9932-438E-B2D6-9BF043B36A2F}" dt="2023-03-13T09:14:22.973" v="10821" actId="931"/>
          <ac:spMkLst>
            <pc:docMk/>
            <pc:sldMk cId="1923099763" sldId="316"/>
            <ac:spMk id="3" creationId="{3C182251-8461-46C0-980F-2118B3D3EE51}"/>
          </ac:spMkLst>
        </pc:spChg>
        <pc:spChg chg="add del mod">
          <ac:chgData name="shreshth vashisht" userId="1ad5c172e9a7cf97" providerId="LiveId" clId="{862AA8D5-9932-438E-B2D6-9BF043B36A2F}" dt="2023-03-13T09:13:24.052" v="10820" actId="21"/>
          <ac:spMkLst>
            <pc:docMk/>
            <pc:sldMk cId="1923099763" sldId="316"/>
            <ac:spMk id="6" creationId="{153DE24A-B982-46A4-A2A5-54E6E43C5762}"/>
          </ac:spMkLst>
        </pc:spChg>
        <pc:spChg chg="add mod">
          <ac:chgData name="shreshth vashisht" userId="1ad5c172e9a7cf97" providerId="LiveId" clId="{862AA8D5-9932-438E-B2D6-9BF043B36A2F}" dt="2023-03-14T05:33:41.415" v="12353" actId="20577"/>
          <ac:spMkLst>
            <pc:docMk/>
            <pc:sldMk cId="1923099763" sldId="316"/>
            <ac:spMk id="12" creationId="{C5A96BE2-0E60-46F1-AAF5-97C8E133D488}"/>
          </ac:spMkLst>
        </pc:spChg>
        <pc:graphicFrameChg chg="add del mod">
          <ac:chgData name="shreshth vashisht" userId="1ad5c172e9a7cf97" providerId="LiveId" clId="{862AA8D5-9932-438E-B2D6-9BF043B36A2F}" dt="2023-03-13T09:13:17.917" v="10816"/>
          <ac:graphicFrameMkLst>
            <pc:docMk/>
            <pc:sldMk cId="1923099763" sldId="316"/>
            <ac:graphicFrameMk id="4" creationId="{71995938-8A24-47B0-A6E6-152A26D78CB6}"/>
          </ac:graphicFrameMkLst>
        </pc:graphicFrameChg>
        <pc:picChg chg="add mod">
          <ac:chgData name="shreshth vashisht" userId="1ad5c172e9a7cf97" providerId="LiveId" clId="{862AA8D5-9932-438E-B2D6-9BF043B36A2F}" dt="2023-03-13T09:15:00.010" v="10827" actId="1076"/>
          <ac:picMkLst>
            <pc:docMk/>
            <pc:sldMk cId="1923099763" sldId="316"/>
            <ac:picMk id="8" creationId="{05CB4B14-FE9F-43A2-80AB-F456E310C194}"/>
          </ac:picMkLst>
        </pc:picChg>
        <pc:picChg chg="add mod">
          <ac:chgData name="shreshth vashisht" userId="1ad5c172e9a7cf97" providerId="LiveId" clId="{862AA8D5-9932-438E-B2D6-9BF043B36A2F}" dt="2023-03-13T09:14:47.721" v="10824" actId="1076"/>
          <ac:picMkLst>
            <pc:docMk/>
            <pc:sldMk cId="1923099763" sldId="316"/>
            <ac:picMk id="10" creationId="{54CE8165-9669-4508-AF48-078E179AC5F4}"/>
          </ac:picMkLst>
        </pc:picChg>
      </pc:sldChg>
      <pc:sldChg chg="addSp modSp new mod">
        <pc:chgData name="shreshth vashisht" userId="1ad5c172e9a7cf97" providerId="LiveId" clId="{862AA8D5-9932-438E-B2D6-9BF043B36A2F}" dt="2023-03-14T05:33:49.081" v="12354" actId="20577"/>
        <pc:sldMkLst>
          <pc:docMk/>
          <pc:sldMk cId="1648698163" sldId="317"/>
        </pc:sldMkLst>
        <pc:spChg chg="mod">
          <ac:chgData name="shreshth vashisht" userId="1ad5c172e9a7cf97" providerId="LiveId" clId="{862AA8D5-9932-438E-B2D6-9BF043B36A2F}" dt="2023-03-13T09:29:27.356" v="11022" actId="20577"/>
          <ac:spMkLst>
            <pc:docMk/>
            <pc:sldMk cId="1648698163" sldId="317"/>
            <ac:spMk id="2" creationId="{EA0D48DD-535E-46B0-9628-51E9B86E6FE1}"/>
          </ac:spMkLst>
        </pc:spChg>
        <pc:spChg chg="mod">
          <ac:chgData name="shreshth vashisht" userId="1ad5c172e9a7cf97" providerId="LiveId" clId="{862AA8D5-9932-438E-B2D6-9BF043B36A2F}" dt="2023-03-14T05:33:49.081" v="12354" actId="20577"/>
          <ac:spMkLst>
            <pc:docMk/>
            <pc:sldMk cId="1648698163" sldId="317"/>
            <ac:spMk id="3" creationId="{2E39D3BE-61CE-47D1-BA43-3AFCB3CCB34F}"/>
          </ac:spMkLst>
        </pc:spChg>
        <pc:picChg chg="add mod">
          <ac:chgData name="shreshth vashisht" userId="1ad5c172e9a7cf97" providerId="LiveId" clId="{862AA8D5-9932-438E-B2D6-9BF043B36A2F}" dt="2023-03-13T09:27:55.069" v="10888" actId="14100"/>
          <ac:picMkLst>
            <pc:docMk/>
            <pc:sldMk cId="1648698163" sldId="317"/>
            <ac:picMk id="29698" creationId="{C2E86B14-13A3-4E16-A7B7-EE9498B8F1AA}"/>
          </ac:picMkLst>
        </pc:picChg>
      </pc:sldChg>
      <pc:sldChg chg="addSp modSp new mod">
        <pc:chgData name="shreshth vashisht" userId="1ad5c172e9a7cf97" providerId="LiveId" clId="{862AA8D5-9932-438E-B2D6-9BF043B36A2F}" dt="2023-03-13T12:18:45.920" v="12290"/>
        <pc:sldMkLst>
          <pc:docMk/>
          <pc:sldMk cId="2689758702" sldId="318"/>
        </pc:sldMkLst>
        <pc:spChg chg="mod">
          <ac:chgData name="shreshth vashisht" userId="1ad5c172e9a7cf97" providerId="LiveId" clId="{862AA8D5-9932-438E-B2D6-9BF043B36A2F}" dt="2023-03-13T09:37:28.413" v="11075" actId="20577"/>
          <ac:spMkLst>
            <pc:docMk/>
            <pc:sldMk cId="2689758702" sldId="318"/>
            <ac:spMk id="2" creationId="{9A09C82C-829C-4313-BAD8-10442116E386}"/>
          </ac:spMkLst>
        </pc:spChg>
        <pc:spChg chg="mod">
          <ac:chgData name="shreshth vashisht" userId="1ad5c172e9a7cf97" providerId="LiveId" clId="{862AA8D5-9932-438E-B2D6-9BF043B36A2F}" dt="2023-03-13T12:18:45.920" v="12290"/>
          <ac:spMkLst>
            <pc:docMk/>
            <pc:sldMk cId="2689758702" sldId="318"/>
            <ac:spMk id="3" creationId="{C29A16DF-369C-4655-B803-392336B4D8A2}"/>
          </ac:spMkLst>
        </pc:spChg>
        <pc:picChg chg="add mod">
          <ac:chgData name="shreshth vashisht" userId="1ad5c172e9a7cf97" providerId="LiveId" clId="{862AA8D5-9932-438E-B2D6-9BF043B36A2F}" dt="2023-03-13T09:37:14.939" v="11025" actId="14100"/>
          <ac:picMkLst>
            <pc:docMk/>
            <pc:sldMk cId="2689758702" sldId="318"/>
            <ac:picMk id="30722" creationId="{CB62FAA7-E4D5-421F-BAF9-DE239D6B618B}"/>
          </ac:picMkLst>
        </pc:picChg>
      </pc:sldChg>
      <pc:sldChg chg="addSp delSp modSp new mod">
        <pc:chgData name="shreshth vashisht" userId="1ad5c172e9a7cf97" providerId="LiveId" clId="{862AA8D5-9932-438E-B2D6-9BF043B36A2F}" dt="2023-03-13T10:05:32.202" v="11333" actId="20577"/>
        <pc:sldMkLst>
          <pc:docMk/>
          <pc:sldMk cId="3733390552" sldId="319"/>
        </pc:sldMkLst>
        <pc:spChg chg="mod">
          <ac:chgData name="shreshth vashisht" userId="1ad5c172e9a7cf97" providerId="LiveId" clId="{862AA8D5-9932-438E-B2D6-9BF043B36A2F}" dt="2023-03-13T10:05:32.202" v="11333" actId="20577"/>
          <ac:spMkLst>
            <pc:docMk/>
            <pc:sldMk cId="3733390552" sldId="319"/>
            <ac:spMk id="2" creationId="{66D544D7-AC00-4C7D-84DB-24385C24F191}"/>
          </ac:spMkLst>
        </pc:spChg>
        <pc:spChg chg="del">
          <ac:chgData name="shreshth vashisht" userId="1ad5c172e9a7cf97" providerId="LiveId" clId="{862AA8D5-9932-438E-B2D6-9BF043B36A2F}" dt="2023-03-13T09:57:32.249" v="11269"/>
          <ac:spMkLst>
            <pc:docMk/>
            <pc:sldMk cId="3733390552" sldId="319"/>
            <ac:spMk id="3" creationId="{0981D46E-FF0A-434A-B20D-165E35AAA9E2}"/>
          </ac:spMkLst>
        </pc:spChg>
        <pc:spChg chg="add del mod">
          <ac:chgData name="shreshth vashisht" userId="1ad5c172e9a7cf97" providerId="LiveId" clId="{862AA8D5-9932-438E-B2D6-9BF043B36A2F}" dt="2023-03-13T09:58:17.201" v="11271" actId="931"/>
          <ac:spMkLst>
            <pc:docMk/>
            <pc:sldMk cId="3733390552" sldId="319"/>
            <ac:spMk id="6" creationId="{FB9F7F30-E38D-4A1F-9944-7509B9E7703C}"/>
          </ac:spMkLst>
        </pc:spChg>
        <pc:spChg chg="add mod">
          <ac:chgData name="shreshth vashisht" userId="1ad5c172e9a7cf97" providerId="LiveId" clId="{862AA8D5-9932-438E-B2D6-9BF043B36A2F}" dt="2023-03-13T10:00:36.523" v="11293" actId="790"/>
          <ac:spMkLst>
            <pc:docMk/>
            <pc:sldMk cId="3733390552" sldId="319"/>
            <ac:spMk id="11" creationId="{5B44CF1E-3241-4D0D-9B9F-A2797C7BAC4F}"/>
          </ac:spMkLst>
        </pc:spChg>
        <pc:graphicFrameChg chg="add del mod">
          <ac:chgData name="shreshth vashisht" userId="1ad5c172e9a7cf97" providerId="LiveId" clId="{862AA8D5-9932-438E-B2D6-9BF043B36A2F}" dt="2023-03-13T09:57:34.012" v="11270" actId="478"/>
          <ac:graphicFrameMkLst>
            <pc:docMk/>
            <pc:sldMk cId="3733390552" sldId="319"/>
            <ac:graphicFrameMk id="4" creationId="{DB5B76BD-D5E9-4C13-BC84-C13933456B6C}"/>
          </ac:graphicFrameMkLst>
        </pc:graphicFrameChg>
        <pc:picChg chg="add mod">
          <ac:chgData name="shreshth vashisht" userId="1ad5c172e9a7cf97" providerId="LiveId" clId="{862AA8D5-9932-438E-B2D6-9BF043B36A2F}" dt="2023-03-13T09:59:52.422" v="11289" actId="14100"/>
          <ac:picMkLst>
            <pc:docMk/>
            <pc:sldMk cId="3733390552" sldId="319"/>
            <ac:picMk id="8" creationId="{9571C1B3-EFC9-4C26-984E-ABD73F0AE634}"/>
          </ac:picMkLst>
        </pc:picChg>
        <pc:picChg chg="add mod">
          <ac:chgData name="shreshth vashisht" userId="1ad5c172e9a7cf97" providerId="LiveId" clId="{862AA8D5-9932-438E-B2D6-9BF043B36A2F}" dt="2023-03-13T09:58:58.211" v="11280" actId="1076"/>
          <ac:picMkLst>
            <pc:docMk/>
            <pc:sldMk cId="3733390552" sldId="319"/>
            <ac:picMk id="31746" creationId="{7F1D27AE-1E34-4E36-8629-E2E931F31A74}"/>
          </ac:picMkLst>
        </pc:picChg>
      </pc:sldChg>
      <pc:sldChg chg="modSp add mod ord">
        <pc:chgData name="shreshth vashisht" userId="1ad5c172e9a7cf97" providerId="LiveId" clId="{862AA8D5-9932-438E-B2D6-9BF043B36A2F}" dt="2023-03-13T09:40:32.709" v="11163" actId="20577"/>
        <pc:sldMkLst>
          <pc:docMk/>
          <pc:sldMk cId="2856312436" sldId="320"/>
        </pc:sldMkLst>
        <pc:spChg chg="mod">
          <ac:chgData name="shreshth vashisht" userId="1ad5c172e9a7cf97" providerId="LiveId" clId="{862AA8D5-9932-438E-B2D6-9BF043B36A2F}" dt="2023-03-13T09:40:32.709" v="11163" actId="20577"/>
          <ac:spMkLst>
            <pc:docMk/>
            <pc:sldMk cId="2856312436" sldId="320"/>
            <ac:spMk id="2" creationId="{2AD9D7EB-E3EC-475A-94DA-22D5C5BEB931}"/>
          </ac:spMkLst>
        </pc:spChg>
      </pc:sldChg>
      <pc:sldChg chg="addSp delSp modSp new mod">
        <pc:chgData name="shreshth vashisht" userId="1ad5c172e9a7cf97" providerId="LiveId" clId="{862AA8D5-9932-438E-B2D6-9BF043B36A2F}" dt="2023-03-13T10:08:38.221" v="11378"/>
        <pc:sldMkLst>
          <pc:docMk/>
          <pc:sldMk cId="4277292235" sldId="321"/>
        </pc:sldMkLst>
        <pc:spChg chg="del">
          <ac:chgData name="shreshth vashisht" userId="1ad5c172e9a7cf97" providerId="LiveId" clId="{862AA8D5-9932-438E-B2D6-9BF043B36A2F}" dt="2023-03-13T10:04:32.209" v="11306"/>
          <ac:spMkLst>
            <pc:docMk/>
            <pc:sldMk cId="4277292235" sldId="321"/>
            <ac:spMk id="2" creationId="{AAAB4B3C-7960-4654-8C32-37A00E235E7F}"/>
          </ac:spMkLst>
        </pc:spChg>
        <pc:spChg chg="del">
          <ac:chgData name="shreshth vashisht" userId="1ad5c172e9a7cf97" providerId="LiveId" clId="{862AA8D5-9932-438E-B2D6-9BF043B36A2F}" dt="2023-03-13T10:05:10.302" v="11310" actId="931"/>
          <ac:spMkLst>
            <pc:docMk/>
            <pc:sldMk cId="4277292235" sldId="321"/>
            <ac:spMk id="3" creationId="{85F82621-1A46-4D26-82FE-F69794606BBB}"/>
          </ac:spMkLst>
        </pc:spChg>
        <pc:spChg chg="add mod">
          <ac:chgData name="shreshth vashisht" userId="1ad5c172e9a7cf97" providerId="LiveId" clId="{862AA8D5-9932-438E-B2D6-9BF043B36A2F}" dt="2023-03-13T10:07:02.182" v="11360" actId="1076"/>
          <ac:spMkLst>
            <pc:docMk/>
            <pc:sldMk cId="4277292235" sldId="321"/>
            <ac:spMk id="4" creationId="{E44E07D8-1968-46EB-93B1-5E50F59A6F65}"/>
          </ac:spMkLst>
        </pc:spChg>
        <pc:spChg chg="add mod">
          <ac:chgData name="shreshth vashisht" userId="1ad5c172e9a7cf97" providerId="LiveId" clId="{862AA8D5-9932-438E-B2D6-9BF043B36A2F}" dt="2023-03-13T10:08:38.221" v="11378"/>
          <ac:spMkLst>
            <pc:docMk/>
            <pc:sldMk cId="4277292235" sldId="321"/>
            <ac:spMk id="9" creationId="{D6DE1BC9-8DF9-4414-8A56-61697E0073E6}"/>
          </ac:spMkLst>
        </pc:spChg>
        <pc:picChg chg="add mod">
          <ac:chgData name="shreshth vashisht" userId="1ad5c172e9a7cf97" providerId="LiveId" clId="{862AA8D5-9932-438E-B2D6-9BF043B36A2F}" dt="2023-03-13T10:07:05.608" v="11361" actId="14100"/>
          <ac:picMkLst>
            <pc:docMk/>
            <pc:sldMk cId="4277292235" sldId="321"/>
            <ac:picMk id="6" creationId="{52E3B5B9-F8F4-424A-A17F-F05994B8233F}"/>
          </ac:picMkLst>
        </pc:picChg>
        <pc:picChg chg="add mod">
          <ac:chgData name="shreshth vashisht" userId="1ad5c172e9a7cf97" providerId="LiveId" clId="{862AA8D5-9932-438E-B2D6-9BF043B36A2F}" dt="2023-03-13T10:06:43.633" v="11354" actId="14100"/>
          <ac:picMkLst>
            <pc:docMk/>
            <pc:sldMk cId="4277292235" sldId="321"/>
            <ac:picMk id="32770" creationId="{F1F533D9-3600-4ACE-A07E-6E2E501A6BE8}"/>
          </ac:picMkLst>
        </pc:picChg>
      </pc:sldChg>
      <pc:sldChg chg="modSp new mod">
        <pc:chgData name="shreshth vashisht" userId="1ad5c172e9a7cf97" providerId="LiveId" clId="{862AA8D5-9932-438E-B2D6-9BF043B36A2F}" dt="2023-03-13T12:19:34.900" v="12292" actId="20577"/>
        <pc:sldMkLst>
          <pc:docMk/>
          <pc:sldMk cId="137315109" sldId="322"/>
        </pc:sldMkLst>
        <pc:spChg chg="mod">
          <ac:chgData name="shreshth vashisht" userId="1ad5c172e9a7cf97" providerId="LiveId" clId="{862AA8D5-9932-438E-B2D6-9BF043B36A2F}" dt="2023-03-13T10:11:16.598" v="11471" actId="403"/>
          <ac:spMkLst>
            <pc:docMk/>
            <pc:sldMk cId="137315109" sldId="322"/>
            <ac:spMk id="2" creationId="{393E4047-C9C3-4A25-8547-F2ABB06E942A}"/>
          </ac:spMkLst>
        </pc:spChg>
        <pc:spChg chg="mod">
          <ac:chgData name="shreshth vashisht" userId="1ad5c172e9a7cf97" providerId="LiveId" clId="{862AA8D5-9932-438E-B2D6-9BF043B36A2F}" dt="2023-03-13T12:19:34.900" v="12292" actId="20577"/>
          <ac:spMkLst>
            <pc:docMk/>
            <pc:sldMk cId="137315109" sldId="322"/>
            <ac:spMk id="3" creationId="{54CA7B84-637B-4C17-B409-0EFBB9E940FE}"/>
          </ac:spMkLst>
        </pc:spChg>
      </pc:sldChg>
      <pc:sldChg chg="modSp add mod ord">
        <pc:chgData name="shreshth vashisht" userId="1ad5c172e9a7cf97" providerId="LiveId" clId="{862AA8D5-9932-438E-B2D6-9BF043B36A2F}" dt="2023-03-13T10:10:17.698" v="11420" actId="20577"/>
        <pc:sldMkLst>
          <pc:docMk/>
          <pc:sldMk cId="2951694631" sldId="323"/>
        </pc:sldMkLst>
        <pc:spChg chg="mod">
          <ac:chgData name="shreshth vashisht" userId="1ad5c172e9a7cf97" providerId="LiveId" clId="{862AA8D5-9932-438E-B2D6-9BF043B36A2F}" dt="2023-03-13T10:10:17.698" v="11420" actId="20577"/>
          <ac:spMkLst>
            <pc:docMk/>
            <pc:sldMk cId="2951694631" sldId="323"/>
            <ac:spMk id="2" creationId="{2AD9D7EB-E3EC-475A-94DA-22D5C5BEB931}"/>
          </ac:spMkLst>
        </pc:spChg>
      </pc:sldChg>
      <pc:sldChg chg="modSp new mod">
        <pc:chgData name="shreshth vashisht" userId="1ad5c172e9a7cf97" providerId="LiveId" clId="{862AA8D5-9932-438E-B2D6-9BF043B36A2F}" dt="2023-03-14T05:34:14.716" v="12358" actId="20577"/>
        <pc:sldMkLst>
          <pc:docMk/>
          <pc:sldMk cId="688056293" sldId="324"/>
        </pc:sldMkLst>
        <pc:spChg chg="mod">
          <ac:chgData name="shreshth vashisht" userId="1ad5c172e9a7cf97" providerId="LiveId" clId="{862AA8D5-9932-438E-B2D6-9BF043B36A2F}" dt="2023-03-13T10:12:38.655" v="11502" actId="1076"/>
          <ac:spMkLst>
            <pc:docMk/>
            <pc:sldMk cId="688056293" sldId="324"/>
            <ac:spMk id="2" creationId="{0B3F81CD-DA97-4461-B624-EFC6A22C406C}"/>
          </ac:spMkLst>
        </pc:spChg>
        <pc:spChg chg="mod">
          <ac:chgData name="shreshth vashisht" userId="1ad5c172e9a7cf97" providerId="LiveId" clId="{862AA8D5-9932-438E-B2D6-9BF043B36A2F}" dt="2023-03-14T05:34:14.716" v="12358" actId="20577"/>
          <ac:spMkLst>
            <pc:docMk/>
            <pc:sldMk cId="688056293" sldId="324"/>
            <ac:spMk id="3" creationId="{7FAEA98C-F427-46A7-927B-924D5E58DAE2}"/>
          </ac:spMkLst>
        </pc:spChg>
      </pc:sldChg>
      <pc:sldChg chg="modSp new mod">
        <pc:chgData name="shreshth vashisht" userId="1ad5c172e9a7cf97" providerId="LiveId" clId="{862AA8D5-9932-438E-B2D6-9BF043B36A2F}" dt="2023-03-14T05:34:41.189" v="12361" actId="20577"/>
        <pc:sldMkLst>
          <pc:docMk/>
          <pc:sldMk cId="3726813944" sldId="325"/>
        </pc:sldMkLst>
        <pc:spChg chg="mod">
          <ac:chgData name="shreshth vashisht" userId="1ad5c172e9a7cf97" providerId="LiveId" clId="{862AA8D5-9932-438E-B2D6-9BF043B36A2F}" dt="2023-03-13T10:13:50.352" v="11518" actId="1076"/>
          <ac:spMkLst>
            <pc:docMk/>
            <pc:sldMk cId="3726813944" sldId="325"/>
            <ac:spMk id="2" creationId="{6B4D3FAF-19C1-407A-8860-25289D0ABCE5}"/>
          </ac:spMkLst>
        </pc:spChg>
        <pc:spChg chg="mod">
          <ac:chgData name="shreshth vashisht" userId="1ad5c172e9a7cf97" providerId="LiveId" clId="{862AA8D5-9932-438E-B2D6-9BF043B36A2F}" dt="2023-03-14T05:34:41.189" v="12361" actId="20577"/>
          <ac:spMkLst>
            <pc:docMk/>
            <pc:sldMk cId="3726813944" sldId="325"/>
            <ac:spMk id="3" creationId="{1C22E204-397F-43E4-9640-724D50274477}"/>
          </ac:spMkLst>
        </pc:spChg>
      </pc:sldChg>
      <pc:sldChg chg="modSp new mod">
        <pc:chgData name="shreshth vashisht" userId="1ad5c172e9a7cf97" providerId="LiveId" clId="{862AA8D5-9932-438E-B2D6-9BF043B36A2F}" dt="2023-03-13T10:15:31.499" v="11535" actId="403"/>
        <pc:sldMkLst>
          <pc:docMk/>
          <pc:sldMk cId="27117203" sldId="326"/>
        </pc:sldMkLst>
        <pc:spChg chg="mod">
          <ac:chgData name="shreshth vashisht" userId="1ad5c172e9a7cf97" providerId="LiveId" clId="{862AA8D5-9932-438E-B2D6-9BF043B36A2F}" dt="2023-03-13T10:14:37.584" v="11527" actId="1076"/>
          <ac:spMkLst>
            <pc:docMk/>
            <pc:sldMk cId="27117203" sldId="326"/>
            <ac:spMk id="2" creationId="{E64F3910-EF12-4DA9-BA4F-3A61C519C460}"/>
          </ac:spMkLst>
        </pc:spChg>
        <pc:spChg chg="mod">
          <ac:chgData name="shreshth vashisht" userId="1ad5c172e9a7cf97" providerId="LiveId" clId="{862AA8D5-9932-438E-B2D6-9BF043B36A2F}" dt="2023-03-13T10:15:31.499" v="11535" actId="403"/>
          <ac:spMkLst>
            <pc:docMk/>
            <pc:sldMk cId="27117203" sldId="326"/>
            <ac:spMk id="3" creationId="{FC917E19-1EFE-4284-A2A5-67DA04B589AB}"/>
          </ac:spMkLst>
        </pc:spChg>
      </pc:sldChg>
      <pc:sldChg chg="modSp new mod">
        <pc:chgData name="shreshth vashisht" userId="1ad5c172e9a7cf97" providerId="LiveId" clId="{862AA8D5-9932-438E-B2D6-9BF043B36A2F}" dt="2023-03-13T12:20:00.975" v="12293"/>
        <pc:sldMkLst>
          <pc:docMk/>
          <pc:sldMk cId="2321617877" sldId="327"/>
        </pc:sldMkLst>
        <pc:spChg chg="mod">
          <ac:chgData name="shreshth vashisht" userId="1ad5c172e9a7cf97" providerId="LiveId" clId="{862AA8D5-9932-438E-B2D6-9BF043B36A2F}" dt="2023-03-13T10:16:34.744" v="11540"/>
          <ac:spMkLst>
            <pc:docMk/>
            <pc:sldMk cId="2321617877" sldId="327"/>
            <ac:spMk id="2" creationId="{C8B050EE-BA8A-4C0A-ADE7-D19A975F28E8}"/>
          </ac:spMkLst>
        </pc:spChg>
        <pc:spChg chg="mod">
          <ac:chgData name="shreshth vashisht" userId="1ad5c172e9a7cf97" providerId="LiveId" clId="{862AA8D5-9932-438E-B2D6-9BF043B36A2F}" dt="2023-03-13T12:20:00.975" v="12293"/>
          <ac:spMkLst>
            <pc:docMk/>
            <pc:sldMk cId="2321617877" sldId="327"/>
            <ac:spMk id="3" creationId="{717E3DDB-7ADA-45AE-BC2C-2A2694FA8BDB}"/>
          </ac:spMkLst>
        </pc:spChg>
      </pc:sldChg>
      <pc:sldChg chg="modSp new mod">
        <pc:chgData name="shreshth vashisht" userId="1ad5c172e9a7cf97" providerId="LiveId" clId="{862AA8D5-9932-438E-B2D6-9BF043B36A2F}" dt="2023-03-14T05:35:26.163" v="12427" actId="20577"/>
        <pc:sldMkLst>
          <pc:docMk/>
          <pc:sldMk cId="4070291857" sldId="328"/>
        </pc:sldMkLst>
        <pc:spChg chg="mod">
          <ac:chgData name="shreshth vashisht" userId="1ad5c172e9a7cf97" providerId="LiveId" clId="{862AA8D5-9932-438E-B2D6-9BF043B36A2F}" dt="2023-03-13T10:17:29.159" v="11547" actId="20577"/>
          <ac:spMkLst>
            <pc:docMk/>
            <pc:sldMk cId="4070291857" sldId="328"/>
            <ac:spMk id="2" creationId="{3377067C-A467-46CE-B60B-4C5EC743F188}"/>
          </ac:spMkLst>
        </pc:spChg>
        <pc:spChg chg="mod">
          <ac:chgData name="shreshth vashisht" userId="1ad5c172e9a7cf97" providerId="LiveId" clId="{862AA8D5-9932-438E-B2D6-9BF043B36A2F}" dt="2023-03-14T05:35:26.163" v="12427" actId="20577"/>
          <ac:spMkLst>
            <pc:docMk/>
            <pc:sldMk cId="4070291857" sldId="328"/>
            <ac:spMk id="3" creationId="{ADC1D741-AA59-41B7-BBA6-5B6A1AC1ACE3}"/>
          </ac:spMkLst>
        </pc:spChg>
      </pc:sldChg>
      <pc:sldMasterChg chg="addSldLayout">
        <pc:chgData name="shreshth vashisht" userId="1ad5c172e9a7cf97" providerId="LiveId" clId="{862AA8D5-9932-438E-B2D6-9BF043B36A2F}" dt="2023-03-07T08:04:31.420" v="0" actId="680"/>
        <pc:sldMasterMkLst>
          <pc:docMk/>
          <pc:sldMasterMk cId="1590347724" sldId="2147483648"/>
        </pc:sldMasterMkLst>
        <pc:sldLayoutChg chg="add">
          <pc:chgData name="shreshth vashisht" userId="1ad5c172e9a7cf97" providerId="LiveId" clId="{862AA8D5-9932-438E-B2D6-9BF043B36A2F}" dt="2023-03-07T08:04:31.420" v="0" actId="680"/>
          <pc:sldLayoutMkLst>
            <pc:docMk/>
            <pc:sldMasterMk cId="1590347724" sldId="2147483648"/>
            <pc:sldLayoutMk cId="3677566055" sldId="214748364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CD511-6762-4486-ACD3-8244E158604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A6994AB1-1FFD-487A-8102-38ABE50E67C9}">
      <dgm:prSet phldrT="[Text]"/>
      <dgm:spPr/>
      <dgm:t>
        <a:bodyPr/>
        <a:lstStyle/>
        <a:p>
          <a:r>
            <a:rPr lang="en-IN" dirty="0"/>
            <a:t>IMPORTING PYTHON LIBRARIES</a:t>
          </a:r>
        </a:p>
      </dgm:t>
    </dgm:pt>
    <dgm:pt modelId="{2C7C6C74-DFBA-4B5E-9D11-B91F40E56A99}" type="parTrans" cxnId="{12B0116B-0270-4FB9-B1AA-0DA98D0B9D4F}">
      <dgm:prSet/>
      <dgm:spPr/>
      <dgm:t>
        <a:bodyPr/>
        <a:lstStyle/>
        <a:p>
          <a:endParaRPr lang="en-IN"/>
        </a:p>
      </dgm:t>
    </dgm:pt>
    <dgm:pt modelId="{649C0C3F-636D-4E29-86FF-9F9E241591C1}" type="sibTrans" cxnId="{12B0116B-0270-4FB9-B1AA-0DA98D0B9D4F}">
      <dgm:prSet/>
      <dgm:spPr/>
      <dgm:t>
        <a:bodyPr/>
        <a:lstStyle/>
        <a:p>
          <a:endParaRPr lang="en-IN" dirty="0"/>
        </a:p>
      </dgm:t>
    </dgm:pt>
    <dgm:pt modelId="{4D17BB50-72D5-4CDB-ABE0-6A1B69D8099D}">
      <dgm:prSet phldrT="[Text]"/>
      <dgm:spPr/>
      <dgm:t>
        <a:bodyPr/>
        <a:lstStyle/>
        <a:p>
          <a:r>
            <a:rPr lang="en-IN" dirty="0"/>
            <a:t>ASCERTAINING OUTLIERS</a:t>
          </a:r>
        </a:p>
      </dgm:t>
    </dgm:pt>
    <dgm:pt modelId="{A3028374-BCF1-4EEA-8E5D-B6B6537821EB}" type="parTrans" cxnId="{53369A44-4237-4A24-87A3-88F9BA20585D}">
      <dgm:prSet/>
      <dgm:spPr/>
      <dgm:t>
        <a:bodyPr/>
        <a:lstStyle/>
        <a:p>
          <a:endParaRPr lang="en-IN"/>
        </a:p>
      </dgm:t>
    </dgm:pt>
    <dgm:pt modelId="{9957023A-0334-4853-88FD-7557A3C37A80}" type="sibTrans" cxnId="{53369A44-4237-4A24-87A3-88F9BA20585D}">
      <dgm:prSet/>
      <dgm:spPr/>
      <dgm:t>
        <a:bodyPr/>
        <a:lstStyle/>
        <a:p>
          <a:endParaRPr lang="en-IN" dirty="0"/>
        </a:p>
      </dgm:t>
    </dgm:pt>
    <dgm:pt modelId="{7F81ED69-36CB-4445-8574-5E1C3A04362F}">
      <dgm:prSet phldrT="[Text]"/>
      <dgm:spPr/>
      <dgm:t>
        <a:bodyPr/>
        <a:lstStyle/>
        <a:p>
          <a:r>
            <a:rPr lang="en-IN" dirty="0"/>
            <a:t>IDENTIFYING DATA IMBALANCE</a:t>
          </a:r>
        </a:p>
      </dgm:t>
    </dgm:pt>
    <dgm:pt modelId="{739B77BD-3279-40BC-A201-40D506AD48F4}" type="parTrans" cxnId="{ABF486BF-DB3C-421D-80B6-9447DC9225D1}">
      <dgm:prSet/>
      <dgm:spPr/>
      <dgm:t>
        <a:bodyPr/>
        <a:lstStyle/>
        <a:p>
          <a:endParaRPr lang="en-IN"/>
        </a:p>
      </dgm:t>
    </dgm:pt>
    <dgm:pt modelId="{5F42A68E-E488-4775-AF09-B05C70D6E258}" type="sibTrans" cxnId="{ABF486BF-DB3C-421D-80B6-9447DC9225D1}">
      <dgm:prSet/>
      <dgm:spPr/>
      <dgm:t>
        <a:bodyPr/>
        <a:lstStyle/>
        <a:p>
          <a:endParaRPr lang="en-IN" dirty="0"/>
        </a:p>
      </dgm:t>
    </dgm:pt>
    <dgm:pt modelId="{72FD8574-4451-4BA2-973B-01A0916C7E3F}">
      <dgm:prSet phldrT="[Text]"/>
      <dgm:spPr/>
      <dgm:t>
        <a:bodyPr/>
        <a:lstStyle/>
        <a:p>
          <a:r>
            <a:rPr lang="en-IN" dirty="0"/>
            <a:t>UNIVARIATE, SEGMENTED UNIVARAITE AND BIVARIATE ANALYSIS</a:t>
          </a:r>
        </a:p>
      </dgm:t>
    </dgm:pt>
    <dgm:pt modelId="{F9AFC0ED-1C9B-4622-97FD-B3BABCC6DD38}" type="parTrans" cxnId="{01649009-D6D4-4139-AD12-E85EDE788DDE}">
      <dgm:prSet/>
      <dgm:spPr/>
      <dgm:t>
        <a:bodyPr/>
        <a:lstStyle/>
        <a:p>
          <a:endParaRPr lang="en-IN"/>
        </a:p>
      </dgm:t>
    </dgm:pt>
    <dgm:pt modelId="{D7795842-E26E-4498-BBDE-2C35F67ACC6D}" type="sibTrans" cxnId="{01649009-D6D4-4139-AD12-E85EDE788DDE}">
      <dgm:prSet/>
      <dgm:spPr/>
      <dgm:t>
        <a:bodyPr/>
        <a:lstStyle/>
        <a:p>
          <a:endParaRPr lang="en-IN" dirty="0"/>
        </a:p>
      </dgm:t>
    </dgm:pt>
    <dgm:pt modelId="{5BA5A65D-BFFA-443A-8585-92829D6E5C96}">
      <dgm:prSet phldrT="[Text]"/>
      <dgm:spPr/>
      <dgm:t>
        <a:bodyPr/>
        <a:lstStyle/>
        <a:p>
          <a:r>
            <a:rPr lang="en-IN" dirty="0"/>
            <a:t>MANAGING THE NULL VALUES BY EITHER REMOVING OR IMPUTATION</a:t>
          </a:r>
        </a:p>
      </dgm:t>
    </dgm:pt>
    <dgm:pt modelId="{3D4D244C-69E0-41B0-A4C1-640303D1AB20}" type="sibTrans" cxnId="{0E281D80-33DE-47E7-A075-A07F44F60EEE}">
      <dgm:prSet/>
      <dgm:spPr/>
      <dgm:t>
        <a:bodyPr/>
        <a:lstStyle/>
        <a:p>
          <a:endParaRPr lang="en-IN" dirty="0"/>
        </a:p>
      </dgm:t>
    </dgm:pt>
    <dgm:pt modelId="{A958BD2D-E0C6-4D07-88B0-033DABB9CA33}" type="parTrans" cxnId="{0E281D80-33DE-47E7-A075-A07F44F60EEE}">
      <dgm:prSet/>
      <dgm:spPr/>
      <dgm:t>
        <a:bodyPr/>
        <a:lstStyle/>
        <a:p>
          <a:endParaRPr lang="en-IN"/>
        </a:p>
      </dgm:t>
    </dgm:pt>
    <dgm:pt modelId="{4FB3F317-7059-4934-997D-9CFFC045E2C7}">
      <dgm:prSet/>
      <dgm:spPr/>
      <dgm:t>
        <a:bodyPr/>
        <a:lstStyle/>
        <a:p>
          <a:r>
            <a:rPr lang="en-IN" dirty="0"/>
            <a:t>FINDING CORRELATION</a:t>
          </a:r>
        </a:p>
      </dgm:t>
    </dgm:pt>
    <dgm:pt modelId="{59ADACD1-AB33-4781-BD8E-10A5F41D5A0F}" type="parTrans" cxnId="{5677BBA4-9EB2-49E3-B948-6F3A8B8D0153}">
      <dgm:prSet/>
      <dgm:spPr/>
      <dgm:t>
        <a:bodyPr/>
        <a:lstStyle/>
        <a:p>
          <a:endParaRPr lang="en-IN"/>
        </a:p>
      </dgm:t>
    </dgm:pt>
    <dgm:pt modelId="{3124104D-0D04-4A2A-8DDE-F56CA96B00BD}" type="sibTrans" cxnId="{5677BBA4-9EB2-49E3-B948-6F3A8B8D0153}">
      <dgm:prSet/>
      <dgm:spPr/>
      <dgm:t>
        <a:bodyPr/>
        <a:lstStyle/>
        <a:p>
          <a:endParaRPr lang="en-IN"/>
        </a:p>
      </dgm:t>
    </dgm:pt>
    <dgm:pt modelId="{5AE745EF-1A7C-44A9-9B39-2453D668019E}" type="pres">
      <dgm:prSet presAssocID="{340CD511-6762-4486-ACD3-8244E1586043}" presName="Name0" presStyleCnt="0">
        <dgm:presLayoutVars>
          <dgm:dir/>
          <dgm:resizeHandles val="exact"/>
        </dgm:presLayoutVars>
      </dgm:prSet>
      <dgm:spPr/>
    </dgm:pt>
    <dgm:pt modelId="{BFCCA70F-E085-4406-879E-CC9F43D323A5}" type="pres">
      <dgm:prSet presAssocID="{A6994AB1-1FFD-487A-8102-38ABE50E67C9}" presName="node" presStyleLbl="node1" presStyleIdx="0" presStyleCnt="6">
        <dgm:presLayoutVars>
          <dgm:bulletEnabled val="1"/>
        </dgm:presLayoutVars>
      </dgm:prSet>
      <dgm:spPr/>
    </dgm:pt>
    <dgm:pt modelId="{39F6E431-650F-49C6-8459-11538B40EA79}" type="pres">
      <dgm:prSet presAssocID="{649C0C3F-636D-4E29-86FF-9F9E241591C1}" presName="sibTrans" presStyleLbl="sibTrans1D1" presStyleIdx="0" presStyleCnt="5"/>
      <dgm:spPr/>
    </dgm:pt>
    <dgm:pt modelId="{DD28B5E7-C85F-493A-BBAC-4A3004F0A34F}" type="pres">
      <dgm:prSet presAssocID="{649C0C3F-636D-4E29-86FF-9F9E241591C1}" presName="connectorText" presStyleLbl="sibTrans1D1" presStyleIdx="0" presStyleCnt="5"/>
      <dgm:spPr/>
    </dgm:pt>
    <dgm:pt modelId="{9C0CE4B0-FB07-44A2-B5B9-C47F2899D342}" type="pres">
      <dgm:prSet presAssocID="{5BA5A65D-BFFA-443A-8585-92829D6E5C96}" presName="node" presStyleLbl="node1" presStyleIdx="1" presStyleCnt="6">
        <dgm:presLayoutVars>
          <dgm:bulletEnabled val="1"/>
        </dgm:presLayoutVars>
      </dgm:prSet>
      <dgm:spPr/>
    </dgm:pt>
    <dgm:pt modelId="{A2009249-37E1-4205-8632-27E47130C3D2}" type="pres">
      <dgm:prSet presAssocID="{3D4D244C-69E0-41B0-A4C1-640303D1AB20}" presName="sibTrans" presStyleLbl="sibTrans1D1" presStyleIdx="1" presStyleCnt="5"/>
      <dgm:spPr/>
    </dgm:pt>
    <dgm:pt modelId="{4032AE91-E69D-4B29-8D88-68E68C0976D2}" type="pres">
      <dgm:prSet presAssocID="{3D4D244C-69E0-41B0-A4C1-640303D1AB20}" presName="connectorText" presStyleLbl="sibTrans1D1" presStyleIdx="1" presStyleCnt="5"/>
      <dgm:spPr/>
    </dgm:pt>
    <dgm:pt modelId="{4D719732-6D21-4D5C-AF33-B78CF8DF3892}" type="pres">
      <dgm:prSet presAssocID="{4D17BB50-72D5-4CDB-ABE0-6A1B69D8099D}" presName="node" presStyleLbl="node1" presStyleIdx="2" presStyleCnt="6">
        <dgm:presLayoutVars>
          <dgm:bulletEnabled val="1"/>
        </dgm:presLayoutVars>
      </dgm:prSet>
      <dgm:spPr/>
    </dgm:pt>
    <dgm:pt modelId="{1A6E2C1E-9652-44DF-BC54-8619EFCE1DB4}" type="pres">
      <dgm:prSet presAssocID="{9957023A-0334-4853-88FD-7557A3C37A80}" presName="sibTrans" presStyleLbl="sibTrans1D1" presStyleIdx="2" presStyleCnt="5"/>
      <dgm:spPr/>
    </dgm:pt>
    <dgm:pt modelId="{21D03240-14D4-4E97-8EA8-D393ED02D492}" type="pres">
      <dgm:prSet presAssocID="{9957023A-0334-4853-88FD-7557A3C37A80}" presName="connectorText" presStyleLbl="sibTrans1D1" presStyleIdx="2" presStyleCnt="5"/>
      <dgm:spPr/>
    </dgm:pt>
    <dgm:pt modelId="{57D9CDFF-2BE1-4C73-AAD2-4F22C7DDD7E8}" type="pres">
      <dgm:prSet presAssocID="{7F81ED69-36CB-4445-8574-5E1C3A04362F}" presName="node" presStyleLbl="node1" presStyleIdx="3" presStyleCnt="6">
        <dgm:presLayoutVars>
          <dgm:bulletEnabled val="1"/>
        </dgm:presLayoutVars>
      </dgm:prSet>
      <dgm:spPr/>
    </dgm:pt>
    <dgm:pt modelId="{418FA781-91D4-41B8-B723-BF50EDB2611F}" type="pres">
      <dgm:prSet presAssocID="{5F42A68E-E488-4775-AF09-B05C70D6E258}" presName="sibTrans" presStyleLbl="sibTrans1D1" presStyleIdx="3" presStyleCnt="5"/>
      <dgm:spPr/>
    </dgm:pt>
    <dgm:pt modelId="{4EB18724-BCD2-44CC-9A24-9FBDA2C586F0}" type="pres">
      <dgm:prSet presAssocID="{5F42A68E-E488-4775-AF09-B05C70D6E258}" presName="connectorText" presStyleLbl="sibTrans1D1" presStyleIdx="3" presStyleCnt="5"/>
      <dgm:spPr/>
    </dgm:pt>
    <dgm:pt modelId="{914F0201-671C-4D48-977A-C47EBC718B03}" type="pres">
      <dgm:prSet presAssocID="{72FD8574-4451-4BA2-973B-01A0916C7E3F}" presName="node" presStyleLbl="node1" presStyleIdx="4" presStyleCnt="6">
        <dgm:presLayoutVars>
          <dgm:bulletEnabled val="1"/>
        </dgm:presLayoutVars>
      </dgm:prSet>
      <dgm:spPr/>
    </dgm:pt>
    <dgm:pt modelId="{B729CA9B-7490-4429-982C-3F2C6FAE0A77}" type="pres">
      <dgm:prSet presAssocID="{D7795842-E26E-4498-BBDE-2C35F67ACC6D}" presName="sibTrans" presStyleLbl="sibTrans1D1" presStyleIdx="4" presStyleCnt="5"/>
      <dgm:spPr/>
    </dgm:pt>
    <dgm:pt modelId="{E0DDC8E1-2F0B-4C8D-8D98-0894EA45B74C}" type="pres">
      <dgm:prSet presAssocID="{D7795842-E26E-4498-BBDE-2C35F67ACC6D}" presName="connectorText" presStyleLbl="sibTrans1D1" presStyleIdx="4" presStyleCnt="5"/>
      <dgm:spPr/>
    </dgm:pt>
    <dgm:pt modelId="{710CAA82-DB3E-4EB5-8465-D86FD100AC07}" type="pres">
      <dgm:prSet presAssocID="{4FB3F317-7059-4934-997D-9CFFC045E2C7}" presName="node" presStyleLbl="node1" presStyleIdx="5" presStyleCnt="6">
        <dgm:presLayoutVars>
          <dgm:bulletEnabled val="1"/>
        </dgm:presLayoutVars>
      </dgm:prSet>
      <dgm:spPr/>
    </dgm:pt>
  </dgm:ptLst>
  <dgm:cxnLst>
    <dgm:cxn modelId="{9BC30001-6E28-4551-8C50-DD36ED3C5353}" type="presOf" srcId="{340CD511-6762-4486-ACD3-8244E1586043}" destId="{5AE745EF-1A7C-44A9-9B39-2453D668019E}" srcOrd="0" destOrd="0" presId="urn:microsoft.com/office/officeart/2005/8/layout/bProcess3"/>
    <dgm:cxn modelId="{01649009-D6D4-4139-AD12-E85EDE788DDE}" srcId="{340CD511-6762-4486-ACD3-8244E1586043}" destId="{72FD8574-4451-4BA2-973B-01A0916C7E3F}" srcOrd="4" destOrd="0" parTransId="{F9AFC0ED-1C9B-4622-97FD-B3BABCC6DD38}" sibTransId="{D7795842-E26E-4498-BBDE-2C35F67ACC6D}"/>
    <dgm:cxn modelId="{3DDAC51B-DF77-4C42-8155-96A4433DAFA2}" type="presOf" srcId="{7F81ED69-36CB-4445-8574-5E1C3A04362F}" destId="{57D9CDFF-2BE1-4C73-AAD2-4F22C7DDD7E8}" srcOrd="0" destOrd="0" presId="urn:microsoft.com/office/officeart/2005/8/layout/bProcess3"/>
    <dgm:cxn modelId="{B8ED9C2B-5C6B-4C7A-998F-168451844A8F}" type="presOf" srcId="{D7795842-E26E-4498-BBDE-2C35F67ACC6D}" destId="{E0DDC8E1-2F0B-4C8D-8D98-0894EA45B74C}" srcOrd="1" destOrd="0" presId="urn:microsoft.com/office/officeart/2005/8/layout/bProcess3"/>
    <dgm:cxn modelId="{626CCF60-C04A-4493-B4BD-E29503B8FC38}" type="presOf" srcId="{9957023A-0334-4853-88FD-7557A3C37A80}" destId="{21D03240-14D4-4E97-8EA8-D393ED02D492}" srcOrd="1" destOrd="0" presId="urn:microsoft.com/office/officeart/2005/8/layout/bProcess3"/>
    <dgm:cxn modelId="{EF570E63-7458-440E-B4D4-1D2ADD3979B8}" type="presOf" srcId="{72FD8574-4451-4BA2-973B-01A0916C7E3F}" destId="{914F0201-671C-4D48-977A-C47EBC718B03}" srcOrd="0" destOrd="0" presId="urn:microsoft.com/office/officeart/2005/8/layout/bProcess3"/>
    <dgm:cxn modelId="{53369A44-4237-4A24-87A3-88F9BA20585D}" srcId="{340CD511-6762-4486-ACD3-8244E1586043}" destId="{4D17BB50-72D5-4CDB-ABE0-6A1B69D8099D}" srcOrd="2" destOrd="0" parTransId="{A3028374-BCF1-4EEA-8E5D-B6B6537821EB}" sibTransId="{9957023A-0334-4853-88FD-7557A3C37A80}"/>
    <dgm:cxn modelId="{15346269-4774-4FC3-BCCC-1B77AA91C2B1}" type="presOf" srcId="{4FB3F317-7059-4934-997D-9CFFC045E2C7}" destId="{710CAA82-DB3E-4EB5-8465-D86FD100AC07}" srcOrd="0" destOrd="0" presId="urn:microsoft.com/office/officeart/2005/8/layout/bProcess3"/>
    <dgm:cxn modelId="{12B0116B-0270-4FB9-B1AA-0DA98D0B9D4F}" srcId="{340CD511-6762-4486-ACD3-8244E1586043}" destId="{A6994AB1-1FFD-487A-8102-38ABE50E67C9}" srcOrd="0" destOrd="0" parTransId="{2C7C6C74-DFBA-4B5E-9D11-B91F40E56A99}" sibTransId="{649C0C3F-636D-4E29-86FF-9F9E241591C1}"/>
    <dgm:cxn modelId="{257C4351-481A-4C5C-8306-16B08682E0AA}" type="presOf" srcId="{3D4D244C-69E0-41B0-A4C1-640303D1AB20}" destId="{A2009249-37E1-4205-8632-27E47130C3D2}" srcOrd="0" destOrd="0" presId="urn:microsoft.com/office/officeart/2005/8/layout/bProcess3"/>
    <dgm:cxn modelId="{65BDBC52-CE33-4ED6-A404-8A9CFDB5DB59}" type="presOf" srcId="{5F42A68E-E488-4775-AF09-B05C70D6E258}" destId="{418FA781-91D4-41B8-B723-BF50EDB2611F}" srcOrd="0" destOrd="0" presId="urn:microsoft.com/office/officeart/2005/8/layout/bProcess3"/>
    <dgm:cxn modelId="{8FE63B76-1D1D-4C43-BFA6-AB9B7F2B2061}" type="presOf" srcId="{9957023A-0334-4853-88FD-7557A3C37A80}" destId="{1A6E2C1E-9652-44DF-BC54-8619EFCE1DB4}" srcOrd="0" destOrd="0" presId="urn:microsoft.com/office/officeart/2005/8/layout/bProcess3"/>
    <dgm:cxn modelId="{0E281D80-33DE-47E7-A075-A07F44F60EEE}" srcId="{340CD511-6762-4486-ACD3-8244E1586043}" destId="{5BA5A65D-BFFA-443A-8585-92829D6E5C96}" srcOrd="1" destOrd="0" parTransId="{A958BD2D-E0C6-4D07-88B0-033DABB9CA33}" sibTransId="{3D4D244C-69E0-41B0-A4C1-640303D1AB20}"/>
    <dgm:cxn modelId="{27312281-D21F-47DE-B8AE-1D937BC461B7}" type="presOf" srcId="{649C0C3F-636D-4E29-86FF-9F9E241591C1}" destId="{DD28B5E7-C85F-493A-BBAC-4A3004F0A34F}" srcOrd="1" destOrd="0" presId="urn:microsoft.com/office/officeart/2005/8/layout/bProcess3"/>
    <dgm:cxn modelId="{9E3FE982-5858-4998-B01C-48566DFA9516}" type="presOf" srcId="{A6994AB1-1FFD-487A-8102-38ABE50E67C9}" destId="{BFCCA70F-E085-4406-879E-CC9F43D323A5}" srcOrd="0" destOrd="0" presId="urn:microsoft.com/office/officeart/2005/8/layout/bProcess3"/>
    <dgm:cxn modelId="{C7807F96-46D6-4F45-ACF4-3F21B761B134}" type="presOf" srcId="{3D4D244C-69E0-41B0-A4C1-640303D1AB20}" destId="{4032AE91-E69D-4B29-8D88-68E68C0976D2}" srcOrd="1" destOrd="0" presId="urn:microsoft.com/office/officeart/2005/8/layout/bProcess3"/>
    <dgm:cxn modelId="{341AAF9C-76E4-4DA6-AFBB-F4590F1300CB}" type="presOf" srcId="{D7795842-E26E-4498-BBDE-2C35F67ACC6D}" destId="{B729CA9B-7490-4429-982C-3F2C6FAE0A77}" srcOrd="0" destOrd="0" presId="urn:microsoft.com/office/officeart/2005/8/layout/bProcess3"/>
    <dgm:cxn modelId="{831E6BA2-B060-43C0-99D1-2441B2CD7801}" type="presOf" srcId="{5BA5A65D-BFFA-443A-8585-92829D6E5C96}" destId="{9C0CE4B0-FB07-44A2-B5B9-C47F2899D342}" srcOrd="0" destOrd="0" presId="urn:microsoft.com/office/officeart/2005/8/layout/bProcess3"/>
    <dgm:cxn modelId="{5677BBA4-9EB2-49E3-B948-6F3A8B8D0153}" srcId="{340CD511-6762-4486-ACD3-8244E1586043}" destId="{4FB3F317-7059-4934-997D-9CFFC045E2C7}" srcOrd="5" destOrd="0" parTransId="{59ADACD1-AB33-4781-BD8E-10A5F41D5A0F}" sibTransId="{3124104D-0D04-4A2A-8DDE-F56CA96B00BD}"/>
    <dgm:cxn modelId="{15059FB0-DFB9-4322-8644-29F58E9D2554}" type="presOf" srcId="{4D17BB50-72D5-4CDB-ABE0-6A1B69D8099D}" destId="{4D719732-6D21-4D5C-AF33-B78CF8DF3892}" srcOrd="0" destOrd="0" presId="urn:microsoft.com/office/officeart/2005/8/layout/bProcess3"/>
    <dgm:cxn modelId="{ABF486BF-DB3C-421D-80B6-9447DC9225D1}" srcId="{340CD511-6762-4486-ACD3-8244E1586043}" destId="{7F81ED69-36CB-4445-8574-5E1C3A04362F}" srcOrd="3" destOrd="0" parTransId="{739B77BD-3279-40BC-A201-40D506AD48F4}" sibTransId="{5F42A68E-E488-4775-AF09-B05C70D6E258}"/>
    <dgm:cxn modelId="{BC5EDAFC-BF64-4332-9DB5-9C5E1908CC28}" type="presOf" srcId="{649C0C3F-636D-4E29-86FF-9F9E241591C1}" destId="{39F6E431-650F-49C6-8459-11538B40EA79}" srcOrd="0" destOrd="0" presId="urn:microsoft.com/office/officeart/2005/8/layout/bProcess3"/>
    <dgm:cxn modelId="{616C4CFD-27E2-424C-8D01-48CA62BA9EF2}" type="presOf" srcId="{5F42A68E-E488-4775-AF09-B05C70D6E258}" destId="{4EB18724-BCD2-44CC-9A24-9FBDA2C586F0}" srcOrd="1" destOrd="0" presId="urn:microsoft.com/office/officeart/2005/8/layout/bProcess3"/>
    <dgm:cxn modelId="{CCD520C5-FAF2-4661-B10A-EDFDADEAD703}" type="presParOf" srcId="{5AE745EF-1A7C-44A9-9B39-2453D668019E}" destId="{BFCCA70F-E085-4406-879E-CC9F43D323A5}" srcOrd="0" destOrd="0" presId="urn:microsoft.com/office/officeart/2005/8/layout/bProcess3"/>
    <dgm:cxn modelId="{6D2115E9-0B00-4411-A786-DC0271276CD3}" type="presParOf" srcId="{5AE745EF-1A7C-44A9-9B39-2453D668019E}" destId="{39F6E431-650F-49C6-8459-11538B40EA79}" srcOrd="1" destOrd="0" presId="urn:microsoft.com/office/officeart/2005/8/layout/bProcess3"/>
    <dgm:cxn modelId="{008DAF0A-24B9-47DA-927E-7B270BC64BF9}" type="presParOf" srcId="{39F6E431-650F-49C6-8459-11538B40EA79}" destId="{DD28B5E7-C85F-493A-BBAC-4A3004F0A34F}" srcOrd="0" destOrd="0" presId="urn:microsoft.com/office/officeart/2005/8/layout/bProcess3"/>
    <dgm:cxn modelId="{A3A52A2F-5053-4B96-8F85-3BF92140A53C}" type="presParOf" srcId="{5AE745EF-1A7C-44A9-9B39-2453D668019E}" destId="{9C0CE4B0-FB07-44A2-B5B9-C47F2899D342}" srcOrd="2" destOrd="0" presId="urn:microsoft.com/office/officeart/2005/8/layout/bProcess3"/>
    <dgm:cxn modelId="{BCE4E994-4F87-4F64-98FF-39B25AFA8F1C}" type="presParOf" srcId="{5AE745EF-1A7C-44A9-9B39-2453D668019E}" destId="{A2009249-37E1-4205-8632-27E47130C3D2}" srcOrd="3" destOrd="0" presId="urn:microsoft.com/office/officeart/2005/8/layout/bProcess3"/>
    <dgm:cxn modelId="{CE4F2E63-3DF5-468A-B6CB-4353DECDDB7F}" type="presParOf" srcId="{A2009249-37E1-4205-8632-27E47130C3D2}" destId="{4032AE91-E69D-4B29-8D88-68E68C0976D2}" srcOrd="0" destOrd="0" presId="urn:microsoft.com/office/officeart/2005/8/layout/bProcess3"/>
    <dgm:cxn modelId="{16A20E15-1D0C-41BE-B316-1F95D157EBFC}" type="presParOf" srcId="{5AE745EF-1A7C-44A9-9B39-2453D668019E}" destId="{4D719732-6D21-4D5C-AF33-B78CF8DF3892}" srcOrd="4" destOrd="0" presId="urn:microsoft.com/office/officeart/2005/8/layout/bProcess3"/>
    <dgm:cxn modelId="{47A83CA1-FDD5-4933-A4D1-48E06ABAE51D}" type="presParOf" srcId="{5AE745EF-1A7C-44A9-9B39-2453D668019E}" destId="{1A6E2C1E-9652-44DF-BC54-8619EFCE1DB4}" srcOrd="5" destOrd="0" presId="urn:microsoft.com/office/officeart/2005/8/layout/bProcess3"/>
    <dgm:cxn modelId="{1E338B1C-281B-4811-87CC-EBD06E92F6AE}" type="presParOf" srcId="{1A6E2C1E-9652-44DF-BC54-8619EFCE1DB4}" destId="{21D03240-14D4-4E97-8EA8-D393ED02D492}" srcOrd="0" destOrd="0" presId="urn:microsoft.com/office/officeart/2005/8/layout/bProcess3"/>
    <dgm:cxn modelId="{42D63D4E-CC31-4E4D-A410-094A099E7849}" type="presParOf" srcId="{5AE745EF-1A7C-44A9-9B39-2453D668019E}" destId="{57D9CDFF-2BE1-4C73-AAD2-4F22C7DDD7E8}" srcOrd="6" destOrd="0" presId="urn:microsoft.com/office/officeart/2005/8/layout/bProcess3"/>
    <dgm:cxn modelId="{5A77BB81-474A-4AB6-BCDC-CFEDF208B5B6}" type="presParOf" srcId="{5AE745EF-1A7C-44A9-9B39-2453D668019E}" destId="{418FA781-91D4-41B8-B723-BF50EDB2611F}" srcOrd="7" destOrd="0" presId="urn:microsoft.com/office/officeart/2005/8/layout/bProcess3"/>
    <dgm:cxn modelId="{FF36735C-1D13-4D6C-BE6F-B53221617E97}" type="presParOf" srcId="{418FA781-91D4-41B8-B723-BF50EDB2611F}" destId="{4EB18724-BCD2-44CC-9A24-9FBDA2C586F0}" srcOrd="0" destOrd="0" presId="urn:microsoft.com/office/officeart/2005/8/layout/bProcess3"/>
    <dgm:cxn modelId="{747A0104-00AC-4EA9-AA05-94AAB2A2701C}" type="presParOf" srcId="{5AE745EF-1A7C-44A9-9B39-2453D668019E}" destId="{914F0201-671C-4D48-977A-C47EBC718B03}" srcOrd="8" destOrd="0" presId="urn:microsoft.com/office/officeart/2005/8/layout/bProcess3"/>
    <dgm:cxn modelId="{1C0768D3-A1A2-4916-81F2-DC5AB22104B2}" type="presParOf" srcId="{5AE745EF-1A7C-44A9-9B39-2453D668019E}" destId="{B729CA9B-7490-4429-982C-3F2C6FAE0A77}" srcOrd="9" destOrd="0" presId="urn:microsoft.com/office/officeart/2005/8/layout/bProcess3"/>
    <dgm:cxn modelId="{4539AA3B-6073-4E16-8EAC-716B430C34C6}" type="presParOf" srcId="{B729CA9B-7490-4429-982C-3F2C6FAE0A77}" destId="{E0DDC8E1-2F0B-4C8D-8D98-0894EA45B74C}" srcOrd="0" destOrd="0" presId="urn:microsoft.com/office/officeart/2005/8/layout/bProcess3"/>
    <dgm:cxn modelId="{F7656857-B8B6-42F7-A280-994E1C07CAD4}" type="presParOf" srcId="{5AE745EF-1A7C-44A9-9B39-2453D668019E}" destId="{710CAA82-DB3E-4EB5-8465-D86FD100AC07}"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CD192D-75A9-4AA4-8AC5-174EAE4BB39D}" type="doc">
      <dgm:prSet loTypeId="urn:microsoft.com/office/officeart/2005/8/layout/vProcess5" loCatId="process" qsTypeId="urn:microsoft.com/office/officeart/2005/8/quickstyle/3d4" qsCatId="3D" csTypeId="urn:microsoft.com/office/officeart/2005/8/colors/accent1_2" csCatId="accent1" phldr="1"/>
      <dgm:spPr/>
      <dgm:t>
        <a:bodyPr/>
        <a:lstStyle/>
        <a:p>
          <a:endParaRPr lang="en-IN"/>
        </a:p>
      </dgm:t>
    </dgm:pt>
    <dgm:pt modelId="{44DF5AD4-9573-4CD3-B79B-63EBC747BB42}">
      <dgm:prSet phldrT="[Text]"/>
      <dgm:spPr/>
      <dgm:t>
        <a:bodyPr/>
        <a:lstStyle/>
        <a:p>
          <a:r>
            <a:rPr lang="en-IN" dirty="0"/>
            <a:t>FINDING AND HANDLING MISSING DATA</a:t>
          </a:r>
        </a:p>
      </dgm:t>
    </dgm:pt>
    <dgm:pt modelId="{94AFA85B-A360-458C-998C-F803C4EF4735}" type="parTrans" cxnId="{85F93BC8-4B31-4F32-BC4D-9A29BB67CBC1}">
      <dgm:prSet/>
      <dgm:spPr/>
      <dgm:t>
        <a:bodyPr/>
        <a:lstStyle/>
        <a:p>
          <a:endParaRPr lang="en-IN"/>
        </a:p>
      </dgm:t>
    </dgm:pt>
    <dgm:pt modelId="{C6D71DC5-04C4-4334-AF11-3358EFDA863B}" type="sibTrans" cxnId="{85F93BC8-4B31-4F32-BC4D-9A29BB67CBC1}">
      <dgm:prSet/>
      <dgm:spPr/>
      <dgm:t>
        <a:bodyPr/>
        <a:lstStyle/>
        <a:p>
          <a:endParaRPr lang="en-IN" dirty="0"/>
        </a:p>
      </dgm:t>
    </dgm:pt>
    <dgm:pt modelId="{B5CCBEA4-747A-4BF2-B3F6-71310FD1221D}">
      <dgm:prSet phldrT="[Text]"/>
      <dgm:spPr/>
      <dgm:t>
        <a:bodyPr/>
        <a:lstStyle/>
        <a:p>
          <a:r>
            <a:rPr lang="en-IN" dirty="0"/>
            <a:t>REMOVING UNWANTED COLUMNS</a:t>
          </a:r>
        </a:p>
      </dgm:t>
    </dgm:pt>
    <dgm:pt modelId="{F3F7CF7C-4920-4087-B8A9-9F6109565D4E}" type="parTrans" cxnId="{0B34909E-4BB6-4498-A012-07EF56F91F18}">
      <dgm:prSet/>
      <dgm:spPr/>
      <dgm:t>
        <a:bodyPr/>
        <a:lstStyle/>
        <a:p>
          <a:endParaRPr lang="en-IN"/>
        </a:p>
      </dgm:t>
    </dgm:pt>
    <dgm:pt modelId="{21C527F5-DB32-45F1-A0FD-4C9CD33CD6BB}" type="sibTrans" cxnId="{0B34909E-4BB6-4498-A012-07EF56F91F18}">
      <dgm:prSet/>
      <dgm:spPr/>
      <dgm:t>
        <a:bodyPr/>
        <a:lstStyle/>
        <a:p>
          <a:endParaRPr lang="en-IN" dirty="0"/>
        </a:p>
      </dgm:t>
    </dgm:pt>
    <dgm:pt modelId="{C00419C7-12FC-4153-8D69-DB0C5D38A38D}">
      <dgm:prSet phldrT="[Text]"/>
      <dgm:spPr/>
      <dgm:t>
        <a:bodyPr/>
        <a:lstStyle/>
        <a:p>
          <a:r>
            <a:rPr lang="en-IN" dirty="0"/>
            <a:t>DROPPING COLUMNS WITH HIGH MISSING VALUE PERCENTAGE</a:t>
          </a:r>
        </a:p>
      </dgm:t>
    </dgm:pt>
    <dgm:pt modelId="{04AF9BAE-BA98-480E-A4B0-107A45F2A4EF}" type="parTrans" cxnId="{A7A75357-2EE4-41CC-877B-882515EE5F33}">
      <dgm:prSet/>
      <dgm:spPr/>
      <dgm:t>
        <a:bodyPr/>
        <a:lstStyle/>
        <a:p>
          <a:endParaRPr lang="en-IN"/>
        </a:p>
      </dgm:t>
    </dgm:pt>
    <dgm:pt modelId="{76BFE558-4B9C-4297-BEE0-F2743ED283EE}" type="sibTrans" cxnId="{A7A75357-2EE4-41CC-877B-882515EE5F33}">
      <dgm:prSet/>
      <dgm:spPr/>
      <dgm:t>
        <a:bodyPr/>
        <a:lstStyle/>
        <a:p>
          <a:endParaRPr lang="en-IN" dirty="0"/>
        </a:p>
      </dgm:t>
    </dgm:pt>
    <dgm:pt modelId="{D7E0A705-CA10-4289-8B40-953985D75856}">
      <dgm:prSet phldrT="[Text]"/>
      <dgm:spPr/>
      <dgm:t>
        <a:bodyPr/>
        <a:lstStyle/>
        <a:p>
          <a:r>
            <a:rPr lang="en-IN" dirty="0"/>
            <a:t>DATA IMPUTATION IN IMPORTANT COLUMNS WHICH CAN NOT BE DROPPED AND DATA WITH LOW COUNT OF NULL VALUES</a:t>
          </a:r>
        </a:p>
      </dgm:t>
    </dgm:pt>
    <dgm:pt modelId="{FA9814D2-24A0-4C72-892E-6483EBD84783}" type="parTrans" cxnId="{7D9C9705-D97B-49ED-82F3-B84274AABA4B}">
      <dgm:prSet/>
      <dgm:spPr/>
      <dgm:t>
        <a:bodyPr/>
        <a:lstStyle/>
        <a:p>
          <a:endParaRPr lang="en-IN"/>
        </a:p>
      </dgm:t>
    </dgm:pt>
    <dgm:pt modelId="{DCBF3DDC-C351-4085-8B57-979DFA4FFDC3}" type="sibTrans" cxnId="{7D9C9705-D97B-49ED-82F3-B84274AABA4B}">
      <dgm:prSet/>
      <dgm:spPr/>
      <dgm:t>
        <a:bodyPr/>
        <a:lstStyle/>
        <a:p>
          <a:endParaRPr lang="en-IN" dirty="0"/>
        </a:p>
      </dgm:t>
    </dgm:pt>
    <dgm:pt modelId="{4C49EFC0-5BFE-497F-BA37-2C372542CD68}">
      <dgm:prSet phldrT="[Text]"/>
      <dgm:spPr/>
      <dgm:t>
        <a:bodyPr/>
        <a:lstStyle/>
        <a:p>
          <a:r>
            <a:rPr lang="en-IN" dirty="0"/>
            <a:t>STANDARDISING VALUES</a:t>
          </a:r>
        </a:p>
      </dgm:t>
    </dgm:pt>
    <dgm:pt modelId="{E9AA8F74-600B-469B-AC15-EC31D86EBD02}" type="parTrans" cxnId="{E6978831-C328-46A5-AD42-E5BF674AE168}">
      <dgm:prSet/>
      <dgm:spPr/>
      <dgm:t>
        <a:bodyPr/>
        <a:lstStyle/>
        <a:p>
          <a:endParaRPr lang="en-IN"/>
        </a:p>
      </dgm:t>
    </dgm:pt>
    <dgm:pt modelId="{64A20941-9B87-4267-AA17-CE6EB12691D5}" type="sibTrans" cxnId="{E6978831-C328-46A5-AD42-E5BF674AE168}">
      <dgm:prSet/>
      <dgm:spPr/>
      <dgm:t>
        <a:bodyPr/>
        <a:lstStyle/>
        <a:p>
          <a:endParaRPr lang="en-IN"/>
        </a:p>
      </dgm:t>
    </dgm:pt>
    <dgm:pt modelId="{37F68D7F-F958-4986-B527-41ED4DC4AA24}" type="pres">
      <dgm:prSet presAssocID="{E5CD192D-75A9-4AA4-8AC5-174EAE4BB39D}" presName="outerComposite" presStyleCnt="0">
        <dgm:presLayoutVars>
          <dgm:chMax val="5"/>
          <dgm:dir/>
          <dgm:resizeHandles val="exact"/>
        </dgm:presLayoutVars>
      </dgm:prSet>
      <dgm:spPr/>
    </dgm:pt>
    <dgm:pt modelId="{AE768874-DD5F-4AD4-9461-ED451AB782F8}" type="pres">
      <dgm:prSet presAssocID="{E5CD192D-75A9-4AA4-8AC5-174EAE4BB39D}" presName="dummyMaxCanvas" presStyleCnt="0">
        <dgm:presLayoutVars/>
      </dgm:prSet>
      <dgm:spPr/>
    </dgm:pt>
    <dgm:pt modelId="{DDF0BAF3-D800-4417-BC38-984D85B98A27}" type="pres">
      <dgm:prSet presAssocID="{E5CD192D-75A9-4AA4-8AC5-174EAE4BB39D}" presName="FiveNodes_1" presStyleLbl="node1" presStyleIdx="0" presStyleCnt="5">
        <dgm:presLayoutVars>
          <dgm:bulletEnabled val="1"/>
        </dgm:presLayoutVars>
      </dgm:prSet>
      <dgm:spPr/>
    </dgm:pt>
    <dgm:pt modelId="{D91AA4A1-2E6B-42CE-87DB-B1F83C0518EA}" type="pres">
      <dgm:prSet presAssocID="{E5CD192D-75A9-4AA4-8AC5-174EAE4BB39D}" presName="FiveNodes_2" presStyleLbl="node1" presStyleIdx="1" presStyleCnt="5">
        <dgm:presLayoutVars>
          <dgm:bulletEnabled val="1"/>
        </dgm:presLayoutVars>
      </dgm:prSet>
      <dgm:spPr/>
    </dgm:pt>
    <dgm:pt modelId="{55571F54-8FC3-465C-BDD2-F9DB46DA05BD}" type="pres">
      <dgm:prSet presAssocID="{E5CD192D-75A9-4AA4-8AC5-174EAE4BB39D}" presName="FiveNodes_3" presStyleLbl="node1" presStyleIdx="2" presStyleCnt="5">
        <dgm:presLayoutVars>
          <dgm:bulletEnabled val="1"/>
        </dgm:presLayoutVars>
      </dgm:prSet>
      <dgm:spPr/>
    </dgm:pt>
    <dgm:pt modelId="{363E0390-BA80-443E-B315-F2D2FC4F0C15}" type="pres">
      <dgm:prSet presAssocID="{E5CD192D-75A9-4AA4-8AC5-174EAE4BB39D}" presName="FiveNodes_4" presStyleLbl="node1" presStyleIdx="3" presStyleCnt="5">
        <dgm:presLayoutVars>
          <dgm:bulletEnabled val="1"/>
        </dgm:presLayoutVars>
      </dgm:prSet>
      <dgm:spPr/>
    </dgm:pt>
    <dgm:pt modelId="{A1453E6A-BB5D-43E3-B9BB-0E4F775BF5BD}" type="pres">
      <dgm:prSet presAssocID="{E5CD192D-75A9-4AA4-8AC5-174EAE4BB39D}" presName="FiveNodes_5" presStyleLbl="node1" presStyleIdx="4" presStyleCnt="5" custLinFactNeighborX="0" custLinFactNeighborY="0">
        <dgm:presLayoutVars>
          <dgm:bulletEnabled val="1"/>
        </dgm:presLayoutVars>
      </dgm:prSet>
      <dgm:spPr/>
    </dgm:pt>
    <dgm:pt modelId="{F1AF9EA2-FCF1-4ED2-81EF-3C50E05CE549}" type="pres">
      <dgm:prSet presAssocID="{E5CD192D-75A9-4AA4-8AC5-174EAE4BB39D}" presName="FiveConn_1-2" presStyleLbl="fgAccFollowNode1" presStyleIdx="0" presStyleCnt="4">
        <dgm:presLayoutVars>
          <dgm:bulletEnabled val="1"/>
        </dgm:presLayoutVars>
      </dgm:prSet>
      <dgm:spPr/>
    </dgm:pt>
    <dgm:pt modelId="{49BB72EB-AB75-4202-99D6-BB362DAABE89}" type="pres">
      <dgm:prSet presAssocID="{E5CD192D-75A9-4AA4-8AC5-174EAE4BB39D}" presName="FiveConn_2-3" presStyleLbl="fgAccFollowNode1" presStyleIdx="1" presStyleCnt="4">
        <dgm:presLayoutVars>
          <dgm:bulletEnabled val="1"/>
        </dgm:presLayoutVars>
      </dgm:prSet>
      <dgm:spPr/>
    </dgm:pt>
    <dgm:pt modelId="{F1993AEF-671F-4CAB-A26B-4A3845B505EA}" type="pres">
      <dgm:prSet presAssocID="{E5CD192D-75A9-4AA4-8AC5-174EAE4BB39D}" presName="FiveConn_3-4" presStyleLbl="fgAccFollowNode1" presStyleIdx="2" presStyleCnt="4">
        <dgm:presLayoutVars>
          <dgm:bulletEnabled val="1"/>
        </dgm:presLayoutVars>
      </dgm:prSet>
      <dgm:spPr/>
    </dgm:pt>
    <dgm:pt modelId="{629F3DBA-9551-4B56-A56D-D93877AA6F29}" type="pres">
      <dgm:prSet presAssocID="{E5CD192D-75A9-4AA4-8AC5-174EAE4BB39D}" presName="FiveConn_4-5" presStyleLbl="fgAccFollowNode1" presStyleIdx="3" presStyleCnt="4">
        <dgm:presLayoutVars>
          <dgm:bulletEnabled val="1"/>
        </dgm:presLayoutVars>
      </dgm:prSet>
      <dgm:spPr/>
    </dgm:pt>
    <dgm:pt modelId="{E4BEF98D-BB14-43A7-A1D3-EE8C69E4B55A}" type="pres">
      <dgm:prSet presAssocID="{E5CD192D-75A9-4AA4-8AC5-174EAE4BB39D}" presName="FiveNodes_1_text" presStyleLbl="node1" presStyleIdx="4" presStyleCnt="5">
        <dgm:presLayoutVars>
          <dgm:bulletEnabled val="1"/>
        </dgm:presLayoutVars>
      </dgm:prSet>
      <dgm:spPr/>
    </dgm:pt>
    <dgm:pt modelId="{07B188B6-2D08-4B36-89F9-49440D776892}" type="pres">
      <dgm:prSet presAssocID="{E5CD192D-75A9-4AA4-8AC5-174EAE4BB39D}" presName="FiveNodes_2_text" presStyleLbl="node1" presStyleIdx="4" presStyleCnt="5">
        <dgm:presLayoutVars>
          <dgm:bulletEnabled val="1"/>
        </dgm:presLayoutVars>
      </dgm:prSet>
      <dgm:spPr/>
    </dgm:pt>
    <dgm:pt modelId="{420603BA-CA6A-4886-918B-92EC0E49DC76}" type="pres">
      <dgm:prSet presAssocID="{E5CD192D-75A9-4AA4-8AC5-174EAE4BB39D}" presName="FiveNodes_3_text" presStyleLbl="node1" presStyleIdx="4" presStyleCnt="5">
        <dgm:presLayoutVars>
          <dgm:bulletEnabled val="1"/>
        </dgm:presLayoutVars>
      </dgm:prSet>
      <dgm:spPr/>
    </dgm:pt>
    <dgm:pt modelId="{C26D53DE-1A90-4013-83AE-663C0A8986F2}" type="pres">
      <dgm:prSet presAssocID="{E5CD192D-75A9-4AA4-8AC5-174EAE4BB39D}" presName="FiveNodes_4_text" presStyleLbl="node1" presStyleIdx="4" presStyleCnt="5">
        <dgm:presLayoutVars>
          <dgm:bulletEnabled val="1"/>
        </dgm:presLayoutVars>
      </dgm:prSet>
      <dgm:spPr/>
    </dgm:pt>
    <dgm:pt modelId="{52CEB975-B5A0-4556-9E46-75A79F8D62A2}" type="pres">
      <dgm:prSet presAssocID="{E5CD192D-75A9-4AA4-8AC5-174EAE4BB39D}" presName="FiveNodes_5_text" presStyleLbl="node1" presStyleIdx="4" presStyleCnt="5">
        <dgm:presLayoutVars>
          <dgm:bulletEnabled val="1"/>
        </dgm:presLayoutVars>
      </dgm:prSet>
      <dgm:spPr/>
    </dgm:pt>
  </dgm:ptLst>
  <dgm:cxnLst>
    <dgm:cxn modelId="{7D9C9705-D97B-49ED-82F3-B84274AABA4B}" srcId="{E5CD192D-75A9-4AA4-8AC5-174EAE4BB39D}" destId="{D7E0A705-CA10-4289-8B40-953985D75856}" srcOrd="3" destOrd="0" parTransId="{FA9814D2-24A0-4C72-892E-6483EBD84783}" sibTransId="{DCBF3DDC-C351-4085-8B57-979DFA4FFDC3}"/>
    <dgm:cxn modelId="{3E9D2124-8D32-484D-967F-80E94E9F42C4}" type="presOf" srcId="{DCBF3DDC-C351-4085-8B57-979DFA4FFDC3}" destId="{629F3DBA-9551-4B56-A56D-D93877AA6F29}" srcOrd="0" destOrd="0" presId="urn:microsoft.com/office/officeart/2005/8/layout/vProcess5"/>
    <dgm:cxn modelId="{1B2BDD2F-A6D2-4BBC-AB3D-10357DF5FC4F}" type="presOf" srcId="{C00419C7-12FC-4153-8D69-DB0C5D38A38D}" destId="{55571F54-8FC3-465C-BDD2-F9DB46DA05BD}" srcOrd="0" destOrd="0" presId="urn:microsoft.com/office/officeart/2005/8/layout/vProcess5"/>
    <dgm:cxn modelId="{E6978831-C328-46A5-AD42-E5BF674AE168}" srcId="{E5CD192D-75A9-4AA4-8AC5-174EAE4BB39D}" destId="{4C49EFC0-5BFE-497F-BA37-2C372542CD68}" srcOrd="4" destOrd="0" parTransId="{E9AA8F74-600B-469B-AC15-EC31D86EBD02}" sibTransId="{64A20941-9B87-4267-AA17-CE6EB12691D5}"/>
    <dgm:cxn modelId="{F33C5133-465D-4917-85F1-78A6F52B6496}" type="presOf" srcId="{4C49EFC0-5BFE-497F-BA37-2C372542CD68}" destId="{A1453E6A-BB5D-43E3-B9BB-0E4F775BF5BD}" srcOrd="0" destOrd="0" presId="urn:microsoft.com/office/officeart/2005/8/layout/vProcess5"/>
    <dgm:cxn modelId="{60991D40-A0EA-4154-BA86-F5E1AA3C1C1D}" type="presOf" srcId="{C00419C7-12FC-4153-8D69-DB0C5D38A38D}" destId="{420603BA-CA6A-4886-918B-92EC0E49DC76}" srcOrd="1" destOrd="0" presId="urn:microsoft.com/office/officeart/2005/8/layout/vProcess5"/>
    <dgm:cxn modelId="{C68F135E-542E-47CE-9439-0E1EA0F590A2}" type="presOf" srcId="{76BFE558-4B9C-4297-BEE0-F2743ED283EE}" destId="{F1993AEF-671F-4CAB-A26B-4A3845B505EA}" srcOrd="0" destOrd="0" presId="urn:microsoft.com/office/officeart/2005/8/layout/vProcess5"/>
    <dgm:cxn modelId="{27AD6943-64BE-475E-8C03-4542F00C3222}" type="presOf" srcId="{E5CD192D-75A9-4AA4-8AC5-174EAE4BB39D}" destId="{37F68D7F-F958-4986-B527-41ED4DC4AA24}" srcOrd="0" destOrd="0" presId="urn:microsoft.com/office/officeart/2005/8/layout/vProcess5"/>
    <dgm:cxn modelId="{DFBFE765-E66F-4F5E-AB7E-52C2D94B7278}" type="presOf" srcId="{21C527F5-DB32-45F1-A0FD-4C9CD33CD6BB}" destId="{49BB72EB-AB75-4202-99D6-BB362DAABE89}" srcOrd="0" destOrd="0" presId="urn:microsoft.com/office/officeart/2005/8/layout/vProcess5"/>
    <dgm:cxn modelId="{060D2C73-65E0-4067-85E2-1E71AB36BAD6}" type="presOf" srcId="{D7E0A705-CA10-4289-8B40-953985D75856}" destId="{363E0390-BA80-443E-B315-F2D2FC4F0C15}" srcOrd="0" destOrd="0" presId="urn:microsoft.com/office/officeart/2005/8/layout/vProcess5"/>
    <dgm:cxn modelId="{A7A75357-2EE4-41CC-877B-882515EE5F33}" srcId="{E5CD192D-75A9-4AA4-8AC5-174EAE4BB39D}" destId="{C00419C7-12FC-4153-8D69-DB0C5D38A38D}" srcOrd="2" destOrd="0" parTransId="{04AF9BAE-BA98-480E-A4B0-107A45F2A4EF}" sibTransId="{76BFE558-4B9C-4297-BEE0-F2743ED283EE}"/>
    <dgm:cxn modelId="{6DDCA658-FC64-4D85-8234-DA54FA5704A9}" type="presOf" srcId="{44DF5AD4-9573-4CD3-B79B-63EBC747BB42}" destId="{DDF0BAF3-D800-4417-BC38-984D85B98A27}" srcOrd="0" destOrd="0" presId="urn:microsoft.com/office/officeart/2005/8/layout/vProcess5"/>
    <dgm:cxn modelId="{1D267195-D913-4E20-9EA4-59B36E8E8D8F}" type="presOf" srcId="{B5CCBEA4-747A-4BF2-B3F6-71310FD1221D}" destId="{07B188B6-2D08-4B36-89F9-49440D776892}" srcOrd="1" destOrd="0" presId="urn:microsoft.com/office/officeart/2005/8/layout/vProcess5"/>
    <dgm:cxn modelId="{F0B47798-1F76-45C8-A21A-8C06EA2E1EC2}" type="presOf" srcId="{D7E0A705-CA10-4289-8B40-953985D75856}" destId="{C26D53DE-1A90-4013-83AE-663C0A8986F2}" srcOrd="1" destOrd="0" presId="urn:microsoft.com/office/officeart/2005/8/layout/vProcess5"/>
    <dgm:cxn modelId="{0B34909E-4BB6-4498-A012-07EF56F91F18}" srcId="{E5CD192D-75A9-4AA4-8AC5-174EAE4BB39D}" destId="{B5CCBEA4-747A-4BF2-B3F6-71310FD1221D}" srcOrd="1" destOrd="0" parTransId="{F3F7CF7C-4920-4087-B8A9-9F6109565D4E}" sibTransId="{21C527F5-DB32-45F1-A0FD-4C9CD33CD6BB}"/>
    <dgm:cxn modelId="{58C8A4B9-95EC-4512-9FE5-924EB110B4FC}" type="presOf" srcId="{44DF5AD4-9573-4CD3-B79B-63EBC747BB42}" destId="{E4BEF98D-BB14-43A7-A1D3-EE8C69E4B55A}" srcOrd="1" destOrd="0" presId="urn:microsoft.com/office/officeart/2005/8/layout/vProcess5"/>
    <dgm:cxn modelId="{85F93BC8-4B31-4F32-BC4D-9A29BB67CBC1}" srcId="{E5CD192D-75A9-4AA4-8AC5-174EAE4BB39D}" destId="{44DF5AD4-9573-4CD3-B79B-63EBC747BB42}" srcOrd="0" destOrd="0" parTransId="{94AFA85B-A360-458C-998C-F803C4EF4735}" sibTransId="{C6D71DC5-04C4-4334-AF11-3358EFDA863B}"/>
    <dgm:cxn modelId="{9664C2CC-D20C-4440-8722-B2B22C20EF0C}" type="presOf" srcId="{C6D71DC5-04C4-4334-AF11-3358EFDA863B}" destId="{F1AF9EA2-FCF1-4ED2-81EF-3C50E05CE549}" srcOrd="0" destOrd="0" presId="urn:microsoft.com/office/officeart/2005/8/layout/vProcess5"/>
    <dgm:cxn modelId="{4E1777D7-D0A4-4BFF-820F-118C81439049}" type="presOf" srcId="{B5CCBEA4-747A-4BF2-B3F6-71310FD1221D}" destId="{D91AA4A1-2E6B-42CE-87DB-B1F83C0518EA}" srcOrd="0" destOrd="0" presId="urn:microsoft.com/office/officeart/2005/8/layout/vProcess5"/>
    <dgm:cxn modelId="{964B2DE8-FC5F-407D-B396-494922889E6A}" type="presOf" srcId="{4C49EFC0-5BFE-497F-BA37-2C372542CD68}" destId="{52CEB975-B5A0-4556-9E46-75A79F8D62A2}" srcOrd="1" destOrd="0" presId="urn:microsoft.com/office/officeart/2005/8/layout/vProcess5"/>
    <dgm:cxn modelId="{4EC5242A-FED9-4750-AA90-BEF1BFC7E2BE}" type="presParOf" srcId="{37F68D7F-F958-4986-B527-41ED4DC4AA24}" destId="{AE768874-DD5F-4AD4-9461-ED451AB782F8}" srcOrd="0" destOrd="0" presId="urn:microsoft.com/office/officeart/2005/8/layout/vProcess5"/>
    <dgm:cxn modelId="{A951D5D3-8391-449A-8E7B-5E568DB296F5}" type="presParOf" srcId="{37F68D7F-F958-4986-B527-41ED4DC4AA24}" destId="{DDF0BAF3-D800-4417-BC38-984D85B98A27}" srcOrd="1" destOrd="0" presId="urn:microsoft.com/office/officeart/2005/8/layout/vProcess5"/>
    <dgm:cxn modelId="{8FB8847D-B85B-4E02-8A4A-7721A1A46061}" type="presParOf" srcId="{37F68D7F-F958-4986-B527-41ED4DC4AA24}" destId="{D91AA4A1-2E6B-42CE-87DB-B1F83C0518EA}" srcOrd="2" destOrd="0" presId="urn:microsoft.com/office/officeart/2005/8/layout/vProcess5"/>
    <dgm:cxn modelId="{C3327C83-2142-4CA0-8B4E-187B4EBA2B47}" type="presParOf" srcId="{37F68D7F-F958-4986-B527-41ED4DC4AA24}" destId="{55571F54-8FC3-465C-BDD2-F9DB46DA05BD}" srcOrd="3" destOrd="0" presId="urn:microsoft.com/office/officeart/2005/8/layout/vProcess5"/>
    <dgm:cxn modelId="{D422E1D1-6C4D-4417-A228-EF788B65EE40}" type="presParOf" srcId="{37F68D7F-F958-4986-B527-41ED4DC4AA24}" destId="{363E0390-BA80-443E-B315-F2D2FC4F0C15}" srcOrd="4" destOrd="0" presId="urn:microsoft.com/office/officeart/2005/8/layout/vProcess5"/>
    <dgm:cxn modelId="{90183CFD-4D85-41EA-9E27-E93C5280E1CE}" type="presParOf" srcId="{37F68D7F-F958-4986-B527-41ED4DC4AA24}" destId="{A1453E6A-BB5D-43E3-B9BB-0E4F775BF5BD}" srcOrd="5" destOrd="0" presId="urn:microsoft.com/office/officeart/2005/8/layout/vProcess5"/>
    <dgm:cxn modelId="{C220C97D-4356-4D87-939B-84D1367921AF}" type="presParOf" srcId="{37F68D7F-F958-4986-B527-41ED4DC4AA24}" destId="{F1AF9EA2-FCF1-4ED2-81EF-3C50E05CE549}" srcOrd="6" destOrd="0" presId="urn:microsoft.com/office/officeart/2005/8/layout/vProcess5"/>
    <dgm:cxn modelId="{ED24FC96-2CFD-4842-9301-0D4D08786324}" type="presParOf" srcId="{37F68D7F-F958-4986-B527-41ED4DC4AA24}" destId="{49BB72EB-AB75-4202-99D6-BB362DAABE89}" srcOrd="7" destOrd="0" presId="urn:microsoft.com/office/officeart/2005/8/layout/vProcess5"/>
    <dgm:cxn modelId="{0BCAF114-1629-477E-B4FB-0D72F72F6CA2}" type="presParOf" srcId="{37F68D7F-F958-4986-B527-41ED4DC4AA24}" destId="{F1993AEF-671F-4CAB-A26B-4A3845B505EA}" srcOrd="8" destOrd="0" presId="urn:microsoft.com/office/officeart/2005/8/layout/vProcess5"/>
    <dgm:cxn modelId="{ED1A332B-F6CB-4768-9CA9-33ECBED4FC29}" type="presParOf" srcId="{37F68D7F-F958-4986-B527-41ED4DC4AA24}" destId="{629F3DBA-9551-4B56-A56D-D93877AA6F29}" srcOrd="9" destOrd="0" presId="urn:microsoft.com/office/officeart/2005/8/layout/vProcess5"/>
    <dgm:cxn modelId="{E101B564-5B0B-45D6-A88C-94BBC6290043}" type="presParOf" srcId="{37F68D7F-F958-4986-B527-41ED4DC4AA24}" destId="{E4BEF98D-BB14-43A7-A1D3-EE8C69E4B55A}" srcOrd="10" destOrd="0" presId="urn:microsoft.com/office/officeart/2005/8/layout/vProcess5"/>
    <dgm:cxn modelId="{380F53EC-16F4-4078-95C1-E342DEA50E86}" type="presParOf" srcId="{37F68D7F-F958-4986-B527-41ED4DC4AA24}" destId="{07B188B6-2D08-4B36-89F9-49440D776892}" srcOrd="11" destOrd="0" presId="urn:microsoft.com/office/officeart/2005/8/layout/vProcess5"/>
    <dgm:cxn modelId="{E72817BD-878D-4C0D-A502-265BB66BD7DD}" type="presParOf" srcId="{37F68D7F-F958-4986-B527-41ED4DC4AA24}" destId="{420603BA-CA6A-4886-918B-92EC0E49DC76}" srcOrd="12" destOrd="0" presId="urn:microsoft.com/office/officeart/2005/8/layout/vProcess5"/>
    <dgm:cxn modelId="{73BC4A5F-FF44-4AEC-AAB9-6BE0E69EE8F7}" type="presParOf" srcId="{37F68D7F-F958-4986-B527-41ED4DC4AA24}" destId="{C26D53DE-1A90-4013-83AE-663C0A8986F2}" srcOrd="13" destOrd="0" presId="urn:microsoft.com/office/officeart/2005/8/layout/vProcess5"/>
    <dgm:cxn modelId="{A055709C-4D3F-4A2C-8E99-EFC6E32F3B15}" type="presParOf" srcId="{37F68D7F-F958-4986-B527-41ED4DC4AA24}" destId="{52CEB975-B5A0-4556-9E46-75A79F8D62A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400F60-8C2D-4208-B926-67ECF7DA0F0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1AE6A661-534A-4130-B6DE-C5E1082F32A3}">
      <dgm:prSet phldrT="[Text]"/>
      <dgm:spPr/>
      <dgm:t>
        <a:bodyPr/>
        <a:lstStyle/>
        <a:p>
          <a:r>
            <a:rPr lang="en-IN" dirty="0"/>
            <a:t>DATA ANALYSIS</a:t>
          </a:r>
        </a:p>
      </dgm:t>
    </dgm:pt>
    <dgm:pt modelId="{E51BDDEC-1A24-4C98-86A4-10F639F03568}" type="parTrans" cxnId="{C112E999-E276-49C7-B331-212120B9FDA9}">
      <dgm:prSet/>
      <dgm:spPr/>
      <dgm:t>
        <a:bodyPr/>
        <a:lstStyle/>
        <a:p>
          <a:endParaRPr lang="en-IN" dirty="0"/>
        </a:p>
      </dgm:t>
    </dgm:pt>
    <dgm:pt modelId="{55B2F6D9-D33A-4ACA-A711-6AA99243B0F7}" type="sibTrans" cxnId="{C112E999-E276-49C7-B331-212120B9FDA9}">
      <dgm:prSet/>
      <dgm:spPr/>
      <dgm:t>
        <a:bodyPr/>
        <a:lstStyle/>
        <a:p>
          <a:endParaRPr lang="en-IN" dirty="0"/>
        </a:p>
      </dgm:t>
    </dgm:pt>
    <dgm:pt modelId="{F6CBE988-2BC1-46C1-BA26-BAC59434EB63}">
      <dgm:prSet phldrT="[Text]"/>
      <dgm:spPr/>
      <dgm:t>
        <a:bodyPr/>
        <a:lstStyle/>
        <a:p>
          <a:r>
            <a:rPr lang="en-IN" dirty="0"/>
            <a:t>CATEGORICAL DATA ANALYSIS</a:t>
          </a:r>
        </a:p>
      </dgm:t>
    </dgm:pt>
    <dgm:pt modelId="{DDB953F4-21A3-4325-B600-9F232EC29564}" type="parTrans" cxnId="{C202FBBD-B59E-4A5A-BC47-8F0C4C68D3C5}">
      <dgm:prSet/>
      <dgm:spPr/>
      <dgm:t>
        <a:bodyPr/>
        <a:lstStyle/>
        <a:p>
          <a:endParaRPr lang="en-IN" dirty="0"/>
        </a:p>
      </dgm:t>
    </dgm:pt>
    <dgm:pt modelId="{7B80B80A-89E2-4B60-912C-9D9441B181C6}" type="sibTrans" cxnId="{C202FBBD-B59E-4A5A-BC47-8F0C4C68D3C5}">
      <dgm:prSet/>
      <dgm:spPr/>
      <dgm:t>
        <a:bodyPr/>
        <a:lstStyle/>
        <a:p>
          <a:endParaRPr lang="en-IN" dirty="0"/>
        </a:p>
      </dgm:t>
    </dgm:pt>
    <dgm:pt modelId="{9A87F144-033D-4374-BD9D-39CAE18461A7}">
      <dgm:prSet phldrT="[Text]"/>
      <dgm:spPr/>
      <dgm:t>
        <a:bodyPr/>
        <a:lstStyle/>
        <a:p>
          <a:pPr>
            <a:buFont typeface="Arial" panose="020B0604020202020204" pitchFamily="34" charset="0"/>
            <a:buChar char="•"/>
          </a:pPr>
          <a:r>
            <a:rPr lang="en-IN" b="0" i="0" dirty="0"/>
            <a:t>CATEGORICAL SEGMENTED UNIVARIATE ANALYSIS</a:t>
          </a:r>
          <a:endParaRPr lang="en-IN" dirty="0"/>
        </a:p>
      </dgm:t>
    </dgm:pt>
    <dgm:pt modelId="{411916F5-AF6A-4D42-AA58-A3F6C4D382E9}" type="parTrans" cxnId="{0A17F429-3E43-481D-9824-E5E42CE20F82}">
      <dgm:prSet/>
      <dgm:spPr/>
      <dgm:t>
        <a:bodyPr/>
        <a:lstStyle/>
        <a:p>
          <a:endParaRPr lang="en-IN" dirty="0"/>
        </a:p>
      </dgm:t>
    </dgm:pt>
    <dgm:pt modelId="{C6392D90-A500-4131-9BE9-227D33FC8F5A}" type="sibTrans" cxnId="{0A17F429-3E43-481D-9824-E5E42CE20F82}">
      <dgm:prSet/>
      <dgm:spPr/>
      <dgm:t>
        <a:bodyPr/>
        <a:lstStyle/>
        <a:p>
          <a:endParaRPr lang="en-IN" dirty="0"/>
        </a:p>
      </dgm:t>
    </dgm:pt>
    <dgm:pt modelId="{595D8150-D742-415D-9EA6-95B070A4036E}">
      <dgm:prSet phldrT="[Text]"/>
      <dgm:spPr/>
      <dgm:t>
        <a:bodyPr/>
        <a:lstStyle/>
        <a:p>
          <a:pPr>
            <a:buFont typeface="Arial" panose="020B0604020202020204" pitchFamily="34" charset="0"/>
            <a:buChar char="•"/>
          </a:pPr>
          <a:r>
            <a:rPr lang="en-IN" b="0" i="0" dirty="0"/>
            <a:t>CATEGORICAL BI/MULTIVARIATE ANALYSIS</a:t>
          </a:r>
          <a:endParaRPr lang="en-IN" dirty="0"/>
        </a:p>
      </dgm:t>
    </dgm:pt>
    <dgm:pt modelId="{2B930816-161A-4BD9-BAA7-6A3F5E06C33E}" type="parTrans" cxnId="{F043EFC2-D037-4A6E-8C0F-EC0AAC7B02CE}">
      <dgm:prSet/>
      <dgm:spPr/>
      <dgm:t>
        <a:bodyPr/>
        <a:lstStyle/>
        <a:p>
          <a:endParaRPr lang="en-IN" dirty="0"/>
        </a:p>
      </dgm:t>
    </dgm:pt>
    <dgm:pt modelId="{991BFCAB-0A98-4702-821D-AB9B8F4C95FC}" type="sibTrans" cxnId="{F043EFC2-D037-4A6E-8C0F-EC0AAC7B02CE}">
      <dgm:prSet/>
      <dgm:spPr/>
      <dgm:t>
        <a:bodyPr/>
        <a:lstStyle/>
        <a:p>
          <a:endParaRPr lang="en-IN" dirty="0"/>
        </a:p>
      </dgm:t>
    </dgm:pt>
    <dgm:pt modelId="{8E66B131-AA59-4CA0-B743-D3B48840AD02}">
      <dgm:prSet phldrT="[Text]"/>
      <dgm:spPr/>
      <dgm:t>
        <a:bodyPr/>
        <a:lstStyle/>
        <a:p>
          <a:r>
            <a:rPr lang="en-IN" dirty="0"/>
            <a:t>NUMERIC DATA ANALYSIS</a:t>
          </a:r>
        </a:p>
      </dgm:t>
    </dgm:pt>
    <dgm:pt modelId="{BB459D1C-16DC-481B-B021-08ECD4140054}" type="parTrans" cxnId="{15394275-D903-475C-8EE4-61FBEFCC3EC1}">
      <dgm:prSet/>
      <dgm:spPr/>
      <dgm:t>
        <a:bodyPr/>
        <a:lstStyle/>
        <a:p>
          <a:endParaRPr lang="en-IN" dirty="0"/>
        </a:p>
      </dgm:t>
    </dgm:pt>
    <dgm:pt modelId="{CCBC2A24-1A02-46DA-A35B-DDF9D8404FE3}" type="sibTrans" cxnId="{15394275-D903-475C-8EE4-61FBEFCC3EC1}">
      <dgm:prSet/>
      <dgm:spPr/>
      <dgm:t>
        <a:bodyPr/>
        <a:lstStyle/>
        <a:p>
          <a:endParaRPr lang="en-IN" dirty="0"/>
        </a:p>
      </dgm:t>
    </dgm:pt>
    <dgm:pt modelId="{DB8C7E0B-66CF-4B28-B0C3-CD0E8E3EA75B}">
      <dgm:prSet phldrT="[Text]"/>
      <dgm:spPr/>
      <dgm:t>
        <a:bodyPr/>
        <a:lstStyle/>
        <a:p>
          <a:pPr>
            <a:buFont typeface="Arial" panose="020B0604020202020204" pitchFamily="34" charset="0"/>
            <a:buChar char="•"/>
          </a:pPr>
          <a:r>
            <a:rPr lang="en-US" b="0" i="0" dirty="0"/>
            <a:t>BI-FURCATION OF DATABASED BASED ON TARGET DATA</a:t>
          </a:r>
          <a:endParaRPr lang="en-IN" dirty="0"/>
        </a:p>
      </dgm:t>
    </dgm:pt>
    <dgm:pt modelId="{A2691E75-5E07-4704-80CB-01304257942E}" type="parTrans" cxnId="{60C77BD3-18DD-4E1F-83A4-B461AFC68204}">
      <dgm:prSet/>
      <dgm:spPr/>
      <dgm:t>
        <a:bodyPr/>
        <a:lstStyle/>
        <a:p>
          <a:endParaRPr lang="en-IN" dirty="0"/>
        </a:p>
      </dgm:t>
    </dgm:pt>
    <dgm:pt modelId="{EAC72B54-25FF-498F-8B29-AD820FDDE2C8}" type="sibTrans" cxnId="{60C77BD3-18DD-4E1F-83A4-B461AFC68204}">
      <dgm:prSet/>
      <dgm:spPr/>
      <dgm:t>
        <a:bodyPr/>
        <a:lstStyle/>
        <a:p>
          <a:endParaRPr lang="en-IN" dirty="0"/>
        </a:p>
      </dgm:t>
    </dgm:pt>
    <dgm:pt modelId="{D10B72F8-35A7-477D-AF5B-306C574E1236}">
      <dgm:prSet/>
      <dgm:spPr/>
      <dgm:t>
        <a:bodyPr/>
        <a:lstStyle/>
        <a:p>
          <a:pPr>
            <a:buFont typeface="Arial" panose="020B0604020202020204" pitchFamily="34" charset="0"/>
            <a:buChar char="•"/>
          </a:pPr>
          <a:r>
            <a:rPr lang="en-IN" b="0" i="0" dirty="0"/>
            <a:t>NUMERICAL SEGMENTED UNIVARIATE ANALYSIS</a:t>
          </a:r>
        </a:p>
      </dgm:t>
    </dgm:pt>
    <dgm:pt modelId="{1B2C721E-8F44-440F-8CD0-1567E809E8F6}" type="parTrans" cxnId="{B82BCB3C-610D-4959-A16F-26004E400765}">
      <dgm:prSet/>
      <dgm:spPr/>
      <dgm:t>
        <a:bodyPr/>
        <a:lstStyle/>
        <a:p>
          <a:endParaRPr lang="en-IN" dirty="0"/>
        </a:p>
      </dgm:t>
    </dgm:pt>
    <dgm:pt modelId="{A6DC915C-7F04-4E85-81DF-BC8FAFBBECD3}" type="sibTrans" cxnId="{B82BCB3C-610D-4959-A16F-26004E400765}">
      <dgm:prSet/>
      <dgm:spPr/>
      <dgm:t>
        <a:bodyPr/>
        <a:lstStyle/>
        <a:p>
          <a:endParaRPr lang="en-IN" dirty="0"/>
        </a:p>
      </dgm:t>
    </dgm:pt>
    <dgm:pt modelId="{548AD015-1802-49ED-995A-BFBA73814420}">
      <dgm:prSet/>
      <dgm:spPr/>
      <dgm:t>
        <a:bodyPr/>
        <a:lstStyle/>
        <a:p>
          <a:pPr>
            <a:buFont typeface="Arial" panose="020B0604020202020204" pitchFamily="34" charset="0"/>
            <a:buChar char="•"/>
          </a:pPr>
          <a:r>
            <a:rPr lang="en-IN" b="0" i="0" dirty="0"/>
            <a:t>NUMERICAL BI/MULTIVARIATE ANALYSIS</a:t>
          </a:r>
        </a:p>
      </dgm:t>
    </dgm:pt>
    <dgm:pt modelId="{63DD9C2E-F1D5-4AAB-AD2D-8B811367F949}" type="parTrans" cxnId="{F2AFCD3E-651C-4570-B914-1B04BEC8DD89}">
      <dgm:prSet/>
      <dgm:spPr/>
      <dgm:t>
        <a:bodyPr/>
        <a:lstStyle/>
        <a:p>
          <a:endParaRPr lang="en-IN" dirty="0"/>
        </a:p>
      </dgm:t>
    </dgm:pt>
    <dgm:pt modelId="{C5AE0747-1293-4399-A3BF-583DBC868CF8}" type="sibTrans" cxnId="{F2AFCD3E-651C-4570-B914-1B04BEC8DD89}">
      <dgm:prSet/>
      <dgm:spPr/>
      <dgm:t>
        <a:bodyPr/>
        <a:lstStyle/>
        <a:p>
          <a:endParaRPr lang="en-IN" dirty="0"/>
        </a:p>
      </dgm:t>
    </dgm:pt>
    <dgm:pt modelId="{B66104ED-C3C9-4EBD-9AD5-D520827C6034}" type="pres">
      <dgm:prSet presAssocID="{81400F60-8C2D-4208-B926-67ECF7DA0F04}" presName="diagram" presStyleCnt="0">
        <dgm:presLayoutVars>
          <dgm:chPref val="1"/>
          <dgm:dir/>
          <dgm:animOne val="branch"/>
          <dgm:animLvl val="lvl"/>
          <dgm:resizeHandles val="exact"/>
        </dgm:presLayoutVars>
      </dgm:prSet>
      <dgm:spPr/>
    </dgm:pt>
    <dgm:pt modelId="{A3E16F07-A4EE-4110-ADF7-A6735D5EF803}" type="pres">
      <dgm:prSet presAssocID="{1AE6A661-534A-4130-B6DE-C5E1082F32A3}" presName="root1" presStyleCnt="0"/>
      <dgm:spPr/>
    </dgm:pt>
    <dgm:pt modelId="{DB1A2EC4-256F-437A-8A9E-EADD036967E8}" type="pres">
      <dgm:prSet presAssocID="{1AE6A661-534A-4130-B6DE-C5E1082F32A3}" presName="LevelOneTextNode" presStyleLbl="node0" presStyleIdx="0" presStyleCnt="1">
        <dgm:presLayoutVars>
          <dgm:chPref val="3"/>
        </dgm:presLayoutVars>
      </dgm:prSet>
      <dgm:spPr/>
    </dgm:pt>
    <dgm:pt modelId="{3E44B18E-4CFA-4681-AAC4-FD30D23305EA}" type="pres">
      <dgm:prSet presAssocID="{1AE6A661-534A-4130-B6DE-C5E1082F32A3}" presName="level2hierChild" presStyleCnt="0"/>
      <dgm:spPr/>
    </dgm:pt>
    <dgm:pt modelId="{ADB55929-4C3B-47EB-9C5F-E7731E31A9F4}" type="pres">
      <dgm:prSet presAssocID="{DDB953F4-21A3-4325-B600-9F232EC29564}" presName="conn2-1" presStyleLbl="parChTrans1D2" presStyleIdx="0" presStyleCnt="2"/>
      <dgm:spPr/>
    </dgm:pt>
    <dgm:pt modelId="{3AFC3336-0C19-4086-B5DC-8FDA511EC8C4}" type="pres">
      <dgm:prSet presAssocID="{DDB953F4-21A3-4325-B600-9F232EC29564}" presName="connTx" presStyleLbl="parChTrans1D2" presStyleIdx="0" presStyleCnt="2"/>
      <dgm:spPr/>
    </dgm:pt>
    <dgm:pt modelId="{2E837451-1DA2-4D32-A4F2-9A77A6397B6C}" type="pres">
      <dgm:prSet presAssocID="{F6CBE988-2BC1-46C1-BA26-BAC59434EB63}" presName="root2" presStyleCnt="0"/>
      <dgm:spPr/>
    </dgm:pt>
    <dgm:pt modelId="{E284165B-F6C8-4AB9-B0AE-F81726751B91}" type="pres">
      <dgm:prSet presAssocID="{F6CBE988-2BC1-46C1-BA26-BAC59434EB63}" presName="LevelTwoTextNode" presStyleLbl="node2" presStyleIdx="0" presStyleCnt="2">
        <dgm:presLayoutVars>
          <dgm:chPref val="3"/>
        </dgm:presLayoutVars>
      </dgm:prSet>
      <dgm:spPr/>
    </dgm:pt>
    <dgm:pt modelId="{002A4D61-A9EB-4CA6-BC62-8F5220A4A6A6}" type="pres">
      <dgm:prSet presAssocID="{F6CBE988-2BC1-46C1-BA26-BAC59434EB63}" presName="level3hierChild" presStyleCnt="0"/>
      <dgm:spPr/>
    </dgm:pt>
    <dgm:pt modelId="{C852AE9E-DC32-4926-A9F7-51EB70CBD77A}" type="pres">
      <dgm:prSet presAssocID="{411916F5-AF6A-4D42-AA58-A3F6C4D382E9}" presName="conn2-1" presStyleLbl="parChTrans1D3" presStyleIdx="0" presStyleCnt="3"/>
      <dgm:spPr/>
    </dgm:pt>
    <dgm:pt modelId="{6D43F18D-734C-438D-BD46-5CD1A8AFB867}" type="pres">
      <dgm:prSet presAssocID="{411916F5-AF6A-4D42-AA58-A3F6C4D382E9}" presName="connTx" presStyleLbl="parChTrans1D3" presStyleIdx="0" presStyleCnt="3"/>
      <dgm:spPr/>
    </dgm:pt>
    <dgm:pt modelId="{0D8658AB-6C49-4159-8A2A-F02296ED8C9C}" type="pres">
      <dgm:prSet presAssocID="{9A87F144-033D-4374-BD9D-39CAE18461A7}" presName="root2" presStyleCnt="0"/>
      <dgm:spPr/>
    </dgm:pt>
    <dgm:pt modelId="{ABDD46D4-B8C2-4792-8F43-C07C4952D9C7}" type="pres">
      <dgm:prSet presAssocID="{9A87F144-033D-4374-BD9D-39CAE18461A7}" presName="LevelTwoTextNode" presStyleLbl="node3" presStyleIdx="0" presStyleCnt="3">
        <dgm:presLayoutVars>
          <dgm:chPref val="3"/>
        </dgm:presLayoutVars>
      </dgm:prSet>
      <dgm:spPr/>
    </dgm:pt>
    <dgm:pt modelId="{40330A42-5D01-4BEB-85BA-9BCE64727F88}" type="pres">
      <dgm:prSet presAssocID="{9A87F144-033D-4374-BD9D-39CAE18461A7}" presName="level3hierChild" presStyleCnt="0"/>
      <dgm:spPr/>
    </dgm:pt>
    <dgm:pt modelId="{822037BA-A12D-4ED1-BEC2-31B332F2B102}" type="pres">
      <dgm:prSet presAssocID="{2B930816-161A-4BD9-BAA7-6A3F5E06C33E}" presName="conn2-1" presStyleLbl="parChTrans1D3" presStyleIdx="1" presStyleCnt="3"/>
      <dgm:spPr/>
    </dgm:pt>
    <dgm:pt modelId="{7F7B7480-FDA1-4AD1-9CCD-F0E370061A75}" type="pres">
      <dgm:prSet presAssocID="{2B930816-161A-4BD9-BAA7-6A3F5E06C33E}" presName="connTx" presStyleLbl="parChTrans1D3" presStyleIdx="1" presStyleCnt="3"/>
      <dgm:spPr/>
    </dgm:pt>
    <dgm:pt modelId="{F725F1E7-BCC5-418B-8FE7-C08C4ACF99AF}" type="pres">
      <dgm:prSet presAssocID="{595D8150-D742-415D-9EA6-95B070A4036E}" presName="root2" presStyleCnt="0"/>
      <dgm:spPr/>
    </dgm:pt>
    <dgm:pt modelId="{3111CBB6-5634-43CA-9BEE-499065B2D268}" type="pres">
      <dgm:prSet presAssocID="{595D8150-D742-415D-9EA6-95B070A4036E}" presName="LevelTwoTextNode" presStyleLbl="node3" presStyleIdx="1" presStyleCnt="3">
        <dgm:presLayoutVars>
          <dgm:chPref val="3"/>
        </dgm:presLayoutVars>
      </dgm:prSet>
      <dgm:spPr/>
    </dgm:pt>
    <dgm:pt modelId="{A1C205DF-A9D1-4B90-B648-37847A62769B}" type="pres">
      <dgm:prSet presAssocID="{595D8150-D742-415D-9EA6-95B070A4036E}" presName="level3hierChild" presStyleCnt="0"/>
      <dgm:spPr/>
    </dgm:pt>
    <dgm:pt modelId="{41C7558C-97D7-4722-B58B-3607BB6BD1E1}" type="pres">
      <dgm:prSet presAssocID="{BB459D1C-16DC-481B-B021-08ECD4140054}" presName="conn2-1" presStyleLbl="parChTrans1D2" presStyleIdx="1" presStyleCnt="2"/>
      <dgm:spPr/>
    </dgm:pt>
    <dgm:pt modelId="{58C2BC62-C000-49B7-9AA7-7BBAB621F3AC}" type="pres">
      <dgm:prSet presAssocID="{BB459D1C-16DC-481B-B021-08ECD4140054}" presName="connTx" presStyleLbl="parChTrans1D2" presStyleIdx="1" presStyleCnt="2"/>
      <dgm:spPr/>
    </dgm:pt>
    <dgm:pt modelId="{05AEC75B-4351-4F75-B255-B58B454196BB}" type="pres">
      <dgm:prSet presAssocID="{8E66B131-AA59-4CA0-B743-D3B48840AD02}" presName="root2" presStyleCnt="0"/>
      <dgm:spPr/>
    </dgm:pt>
    <dgm:pt modelId="{4B925442-772D-4B1D-822D-20B9D096ABCB}" type="pres">
      <dgm:prSet presAssocID="{8E66B131-AA59-4CA0-B743-D3B48840AD02}" presName="LevelTwoTextNode" presStyleLbl="node2" presStyleIdx="1" presStyleCnt="2">
        <dgm:presLayoutVars>
          <dgm:chPref val="3"/>
        </dgm:presLayoutVars>
      </dgm:prSet>
      <dgm:spPr/>
    </dgm:pt>
    <dgm:pt modelId="{0779692F-7916-47CD-8191-635C07D2B946}" type="pres">
      <dgm:prSet presAssocID="{8E66B131-AA59-4CA0-B743-D3B48840AD02}" presName="level3hierChild" presStyleCnt="0"/>
      <dgm:spPr/>
    </dgm:pt>
    <dgm:pt modelId="{8392F8A1-4B13-41EC-B3F6-633913133E68}" type="pres">
      <dgm:prSet presAssocID="{A2691E75-5E07-4704-80CB-01304257942E}" presName="conn2-1" presStyleLbl="parChTrans1D3" presStyleIdx="2" presStyleCnt="3"/>
      <dgm:spPr/>
    </dgm:pt>
    <dgm:pt modelId="{538BEB88-6475-4199-9343-CFD82EE2C2AD}" type="pres">
      <dgm:prSet presAssocID="{A2691E75-5E07-4704-80CB-01304257942E}" presName="connTx" presStyleLbl="parChTrans1D3" presStyleIdx="2" presStyleCnt="3"/>
      <dgm:spPr/>
    </dgm:pt>
    <dgm:pt modelId="{EB357B3E-619D-4BD4-A0B0-E4BC6A74001A}" type="pres">
      <dgm:prSet presAssocID="{DB8C7E0B-66CF-4B28-B0C3-CD0E8E3EA75B}" presName="root2" presStyleCnt="0"/>
      <dgm:spPr/>
    </dgm:pt>
    <dgm:pt modelId="{AAF2C9E7-1954-45CC-9649-F8E4D8AED154}" type="pres">
      <dgm:prSet presAssocID="{DB8C7E0B-66CF-4B28-B0C3-CD0E8E3EA75B}" presName="LevelTwoTextNode" presStyleLbl="node3" presStyleIdx="2" presStyleCnt="3">
        <dgm:presLayoutVars>
          <dgm:chPref val="3"/>
        </dgm:presLayoutVars>
      </dgm:prSet>
      <dgm:spPr/>
    </dgm:pt>
    <dgm:pt modelId="{580E580A-37D4-4F37-9797-62D821262913}" type="pres">
      <dgm:prSet presAssocID="{DB8C7E0B-66CF-4B28-B0C3-CD0E8E3EA75B}" presName="level3hierChild" presStyleCnt="0"/>
      <dgm:spPr/>
    </dgm:pt>
    <dgm:pt modelId="{9511AEA2-7834-4473-952E-0F7D2C2825FF}" type="pres">
      <dgm:prSet presAssocID="{1B2C721E-8F44-440F-8CD0-1567E809E8F6}" presName="conn2-1" presStyleLbl="parChTrans1D4" presStyleIdx="0" presStyleCnt="2"/>
      <dgm:spPr/>
    </dgm:pt>
    <dgm:pt modelId="{2F87493E-F9B5-45BD-BA1B-3C2218559FF1}" type="pres">
      <dgm:prSet presAssocID="{1B2C721E-8F44-440F-8CD0-1567E809E8F6}" presName="connTx" presStyleLbl="parChTrans1D4" presStyleIdx="0" presStyleCnt="2"/>
      <dgm:spPr/>
    </dgm:pt>
    <dgm:pt modelId="{10C9C83F-A9CD-47A4-961D-B78E6BE283C1}" type="pres">
      <dgm:prSet presAssocID="{D10B72F8-35A7-477D-AF5B-306C574E1236}" presName="root2" presStyleCnt="0"/>
      <dgm:spPr/>
    </dgm:pt>
    <dgm:pt modelId="{17CD6453-9308-4748-AA1F-31FBAB8764AF}" type="pres">
      <dgm:prSet presAssocID="{D10B72F8-35A7-477D-AF5B-306C574E1236}" presName="LevelTwoTextNode" presStyleLbl="node4" presStyleIdx="0" presStyleCnt="2">
        <dgm:presLayoutVars>
          <dgm:chPref val="3"/>
        </dgm:presLayoutVars>
      </dgm:prSet>
      <dgm:spPr/>
    </dgm:pt>
    <dgm:pt modelId="{BABEB599-D166-4598-A055-3B0AB397AEF5}" type="pres">
      <dgm:prSet presAssocID="{D10B72F8-35A7-477D-AF5B-306C574E1236}" presName="level3hierChild" presStyleCnt="0"/>
      <dgm:spPr/>
    </dgm:pt>
    <dgm:pt modelId="{36F70930-CA4E-4EB0-AC7C-622C368D4973}" type="pres">
      <dgm:prSet presAssocID="{63DD9C2E-F1D5-4AAB-AD2D-8B811367F949}" presName="conn2-1" presStyleLbl="parChTrans1D4" presStyleIdx="1" presStyleCnt="2"/>
      <dgm:spPr/>
    </dgm:pt>
    <dgm:pt modelId="{4C24C64F-3187-4727-A4AC-7C13AE712CF8}" type="pres">
      <dgm:prSet presAssocID="{63DD9C2E-F1D5-4AAB-AD2D-8B811367F949}" presName="connTx" presStyleLbl="parChTrans1D4" presStyleIdx="1" presStyleCnt="2"/>
      <dgm:spPr/>
    </dgm:pt>
    <dgm:pt modelId="{C1FEECD4-DCBF-43DD-8019-8065C776D93C}" type="pres">
      <dgm:prSet presAssocID="{548AD015-1802-49ED-995A-BFBA73814420}" presName="root2" presStyleCnt="0"/>
      <dgm:spPr/>
    </dgm:pt>
    <dgm:pt modelId="{64A60F64-48C0-40B9-99F4-840EE4C482D1}" type="pres">
      <dgm:prSet presAssocID="{548AD015-1802-49ED-995A-BFBA73814420}" presName="LevelTwoTextNode" presStyleLbl="node4" presStyleIdx="1" presStyleCnt="2">
        <dgm:presLayoutVars>
          <dgm:chPref val="3"/>
        </dgm:presLayoutVars>
      </dgm:prSet>
      <dgm:spPr/>
    </dgm:pt>
    <dgm:pt modelId="{8427AF83-CFF0-4818-9255-7CF0952EEAB5}" type="pres">
      <dgm:prSet presAssocID="{548AD015-1802-49ED-995A-BFBA73814420}" presName="level3hierChild" presStyleCnt="0"/>
      <dgm:spPr/>
    </dgm:pt>
  </dgm:ptLst>
  <dgm:cxnLst>
    <dgm:cxn modelId="{2E4D7A00-1025-4BDF-9418-B7F54D89EFF6}" type="presOf" srcId="{411916F5-AF6A-4D42-AA58-A3F6C4D382E9}" destId="{C852AE9E-DC32-4926-A9F7-51EB70CBD77A}" srcOrd="0" destOrd="0" presId="urn:microsoft.com/office/officeart/2005/8/layout/hierarchy2"/>
    <dgm:cxn modelId="{3F277919-648C-4BDE-ACB7-344FAAEBDBAE}" type="presOf" srcId="{2B930816-161A-4BD9-BAA7-6A3F5E06C33E}" destId="{7F7B7480-FDA1-4AD1-9CCD-F0E370061A75}" srcOrd="1" destOrd="0" presId="urn:microsoft.com/office/officeart/2005/8/layout/hierarchy2"/>
    <dgm:cxn modelId="{C5328C1E-1723-42A5-B7E2-67DFB14AC7E5}" type="presOf" srcId="{D10B72F8-35A7-477D-AF5B-306C574E1236}" destId="{17CD6453-9308-4748-AA1F-31FBAB8764AF}" srcOrd="0" destOrd="0" presId="urn:microsoft.com/office/officeart/2005/8/layout/hierarchy2"/>
    <dgm:cxn modelId="{0A17F429-3E43-481D-9824-E5E42CE20F82}" srcId="{F6CBE988-2BC1-46C1-BA26-BAC59434EB63}" destId="{9A87F144-033D-4374-BD9D-39CAE18461A7}" srcOrd="0" destOrd="0" parTransId="{411916F5-AF6A-4D42-AA58-A3F6C4D382E9}" sibTransId="{C6392D90-A500-4131-9BE9-227D33FC8F5A}"/>
    <dgm:cxn modelId="{E734D92D-91F4-41E3-84D2-DC7095C9F07A}" type="presOf" srcId="{411916F5-AF6A-4D42-AA58-A3F6C4D382E9}" destId="{6D43F18D-734C-438D-BD46-5CD1A8AFB867}" srcOrd="1" destOrd="0" presId="urn:microsoft.com/office/officeart/2005/8/layout/hierarchy2"/>
    <dgm:cxn modelId="{71D4FD31-0829-4E48-84E3-5752FB404167}" type="presOf" srcId="{BB459D1C-16DC-481B-B021-08ECD4140054}" destId="{58C2BC62-C000-49B7-9AA7-7BBAB621F3AC}" srcOrd="1" destOrd="0" presId="urn:microsoft.com/office/officeart/2005/8/layout/hierarchy2"/>
    <dgm:cxn modelId="{B82BCB3C-610D-4959-A16F-26004E400765}" srcId="{DB8C7E0B-66CF-4B28-B0C3-CD0E8E3EA75B}" destId="{D10B72F8-35A7-477D-AF5B-306C574E1236}" srcOrd="0" destOrd="0" parTransId="{1B2C721E-8F44-440F-8CD0-1567E809E8F6}" sibTransId="{A6DC915C-7F04-4E85-81DF-BC8FAFBBECD3}"/>
    <dgm:cxn modelId="{F2AFCD3E-651C-4570-B914-1B04BEC8DD89}" srcId="{DB8C7E0B-66CF-4B28-B0C3-CD0E8E3EA75B}" destId="{548AD015-1802-49ED-995A-BFBA73814420}" srcOrd="1" destOrd="0" parTransId="{63DD9C2E-F1D5-4AAB-AD2D-8B811367F949}" sibTransId="{C5AE0747-1293-4399-A3BF-583DBC868CF8}"/>
    <dgm:cxn modelId="{0BE17A40-9D8A-4608-840E-D137B39C54F2}" type="presOf" srcId="{DDB953F4-21A3-4325-B600-9F232EC29564}" destId="{ADB55929-4C3B-47EB-9C5F-E7731E31A9F4}" srcOrd="0" destOrd="0" presId="urn:microsoft.com/office/officeart/2005/8/layout/hierarchy2"/>
    <dgm:cxn modelId="{22F2F15C-C724-453F-A2C8-AE8FA4D97715}" type="presOf" srcId="{A2691E75-5E07-4704-80CB-01304257942E}" destId="{538BEB88-6475-4199-9343-CFD82EE2C2AD}" srcOrd="1" destOrd="0" presId="urn:microsoft.com/office/officeart/2005/8/layout/hierarchy2"/>
    <dgm:cxn modelId="{6B89E45E-3A40-4D05-AEBA-DE73399339E3}" type="presOf" srcId="{9A87F144-033D-4374-BD9D-39CAE18461A7}" destId="{ABDD46D4-B8C2-4792-8F43-C07C4952D9C7}" srcOrd="0" destOrd="0" presId="urn:microsoft.com/office/officeart/2005/8/layout/hierarchy2"/>
    <dgm:cxn modelId="{38F0AF62-5818-49CD-A8A4-C5BA0CC1A33F}" type="presOf" srcId="{63DD9C2E-F1D5-4AAB-AD2D-8B811367F949}" destId="{36F70930-CA4E-4EB0-AC7C-622C368D4973}" srcOrd="0" destOrd="0" presId="urn:microsoft.com/office/officeart/2005/8/layout/hierarchy2"/>
    <dgm:cxn modelId="{4D1C7B65-BD1B-4844-A734-14E1C79883EA}" type="presOf" srcId="{A2691E75-5E07-4704-80CB-01304257942E}" destId="{8392F8A1-4B13-41EC-B3F6-633913133E68}" srcOrd="0" destOrd="0" presId="urn:microsoft.com/office/officeart/2005/8/layout/hierarchy2"/>
    <dgm:cxn modelId="{F90DB268-BBD2-40CF-BD34-8C3022FDC578}" type="presOf" srcId="{BB459D1C-16DC-481B-B021-08ECD4140054}" destId="{41C7558C-97D7-4722-B58B-3607BB6BD1E1}" srcOrd="0" destOrd="0" presId="urn:microsoft.com/office/officeart/2005/8/layout/hierarchy2"/>
    <dgm:cxn modelId="{15394275-D903-475C-8EE4-61FBEFCC3EC1}" srcId="{1AE6A661-534A-4130-B6DE-C5E1082F32A3}" destId="{8E66B131-AA59-4CA0-B743-D3B48840AD02}" srcOrd="1" destOrd="0" parTransId="{BB459D1C-16DC-481B-B021-08ECD4140054}" sibTransId="{CCBC2A24-1A02-46DA-A35B-DDF9D8404FE3}"/>
    <dgm:cxn modelId="{349A145A-DBE9-4924-A62E-F470BBC9CE58}" type="presOf" srcId="{8E66B131-AA59-4CA0-B743-D3B48840AD02}" destId="{4B925442-772D-4B1D-822D-20B9D096ABCB}" srcOrd="0" destOrd="0" presId="urn:microsoft.com/office/officeart/2005/8/layout/hierarchy2"/>
    <dgm:cxn modelId="{F6147D81-7948-45A7-8E19-ED22C51D4A0F}" type="presOf" srcId="{595D8150-D742-415D-9EA6-95B070A4036E}" destId="{3111CBB6-5634-43CA-9BEE-499065B2D268}" srcOrd="0" destOrd="0" presId="urn:microsoft.com/office/officeart/2005/8/layout/hierarchy2"/>
    <dgm:cxn modelId="{47C94E8D-ED67-4F22-8DA4-C2A898358241}" type="presOf" srcId="{DDB953F4-21A3-4325-B600-9F232EC29564}" destId="{3AFC3336-0C19-4086-B5DC-8FDA511EC8C4}" srcOrd="1" destOrd="0" presId="urn:microsoft.com/office/officeart/2005/8/layout/hierarchy2"/>
    <dgm:cxn modelId="{0D01B796-B68E-43BD-9C09-D5F60CDACE86}" type="presOf" srcId="{1B2C721E-8F44-440F-8CD0-1567E809E8F6}" destId="{2F87493E-F9B5-45BD-BA1B-3C2218559FF1}" srcOrd="1" destOrd="0" presId="urn:microsoft.com/office/officeart/2005/8/layout/hierarchy2"/>
    <dgm:cxn modelId="{C112E999-E276-49C7-B331-212120B9FDA9}" srcId="{81400F60-8C2D-4208-B926-67ECF7DA0F04}" destId="{1AE6A661-534A-4130-B6DE-C5E1082F32A3}" srcOrd="0" destOrd="0" parTransId="{E51BDDEC-1A24-4C98-86A4-10F639F03568}" sibTransId="{55B2F6D9-D33A-4ACA-A711-6AA99243B0F7}"/>
    <dgm:cxn modelId="{43635CB1-A739-4C68-B738-CD3AF9EBFE8B}" type="presOf" srcId="{81400F60-8C2D-4208-B926-67ECF7DA0F04}" destId="{B66104ED-C3C9-4EBD-9AD5-D520827C6034}" srcOrd="0" destOrd="0" presId="urn:microsoft.com/office/officeart/2005/8/layout/hierarchy2"/>
    <dgm:cxn modelId="{C202FBBD-B59E-4A5A-BC47-8F0C4C68D3C5}" srcId="{1AE6A661-534A-4130-B6DE-C5E1082F32A3}" destId="{F6CBE988-2BC1-46C1-BA26-BAC59434EB63}" srcOrd="0" destOrd="0" parTransId="{DDB953F4-21A3-4325-B600-9F232EC29564}" sibTransId="{7B80B80A-89E2-4B60-912C-9D9441B181C6}"/>
    <dgm:cxn modelId="{264779BF-499B-4DAD-9C26-9E897129FD8B}" type="presOf" srcId="{548AD015-1802-49ED-995A-BFBA73814420}" destId="{64A60F64-48C0-40B9-99F4-840EE4C482D1}" srcOrd="0" destOrd="0" presId="urn:microsoft.com/office/officeart/2005/8/layout/hierarchy2"/>
    <dgm:cxn modelId="{F043EFC2-D037-4A6E-8C0F-EC0AAC7B02CE}" srcId="{F6CBE988-2BC1-46C1-BA26-BAC59434EB63}" destId="{595D8150-D742-415D-9EA6-95B070A4036E}" srcOrd="1" destOrd="0" parTransId="{2B930816-161A-4BD9-BAA7-6A3F5E06C33E}" sibTransId="{991BFCAB-0A98-4702-821D-AB9B8F4C95FC}"/>
    <dgm:cxn modelId="{0580F0CB-20D8-4E86-A405-CCCB593C8D13}" type="presOf" srcId="{63DD9C2E-F1D5-4AAB-AD2D-8B811367F949}" destId="{4C24C64F-3187-4727-A4AC-7C13AE712CF8}" srcOrd="1" destOrd="0" presId="urn:microsoft.com/office/officeart/2005/8/layout/hierarchy2"/>
    <dgm:cxn modelId="{60C77BD3-18DD-4E1F-83A4-B461AFC68204}" srcId="{8E66B131-AA59-4CA0-B743-D3B48840AD02}" destId="{DB8C7E0B-66CF-4B28-B0C3-CD0E8E3EA75B}" srcOrd="0" destOrd="0" parTransId="{A2691E75-5E07-4704-80CB-01304257942E}" sibTransId="{EAC72B54-25FF-498F-8B29-AD820FDDE2C8}"/>
    <dgm:cxn modelId="{BB0BCBD7-9C83-4AE7-BB68-45FEFD7719FC}" type="presOf" srcId="{1B2C721E-8F44-440F-8CD0-1567E809E8F6}" destId="{9511AEA2-7834-4473-952E-0F7D2C2825FF}" srcOrd="0" destOrd="0" presId="urn:microsoft.com/office/officeart/2005/8/layout/hierarchy2"/>
    <dgm:cxn modelId="{7A6222D9-7575-4642-8D68-5FE9C30750E5}" type="presOf" srcId="{2B930816-161A-4BD9-BAA7-6A3F5E06C33E}" destId="{822037BA-A12D-4ED1-BEC2-31B332F2B102}" srcOrd="0" destOrd="0" presId="urn:microsoft.com/office/officeart/2005/8/layout/hierarchy2"/>
    <dgm:cxn modelId="{6F825DEC-1F93-477C-8859-D7059FF4C295}" type="presOf" srcId="{F6CBE988-2BC1-46C1-BA26-BAC59434EB63}" destId="{E284165B-F6C8-4AB9-B0AE-F81726751B91}" srcOrd="0" destOrd="0" presId="urn:microsoft.com/office/officeart/2005/8/layout/hierarchy2"/>
    <dgm:cxn modelId="{0D4BC8EE-FE92-455D-9DE0-0E6B564C0073}" type="presOf" srcId="{1AE6A661-534A-4130-B6DE-C5E1082F32A3}" destId="{DB1A2EC4-256F-437A-8A9E-EADD036967E8}" srcOrd="0" destOrd="0" presId="urn:microsoft.com/office/officeart/2005/8/layout/hierarchy2"/>
    <dgm:cxn modelId="{EAFF28FE-D44B-4E7C-B6A8-6276C326982C}" type="presOf" srcId="{DB8C7E0B-66CF-4B28-B0C3-CD0E8E3EA75B}" destId="{AAF2C9E7-1954-45CC-9649-F8E4D8AED154}" srcOrd="0" destOrd="0" presId="urn:microsoft.com/office/officeart/2005/8/layout/hierarchy2"/>
    <dgm:cxn modelId="{3D6BF864-6A20-4213-92DA-36B074A6D653}" type="presParOf" srcId="{B66104ED-C3C9-4EBD-9AD5-D520827C6034}" destId="{A3E16F07-A4EE-4110-ADF7-A6735D5EF803}" srcOrd="0" destOrd="0" presId="urn:microsoft.com/office/officeart/2005/8/layout/hierarchy2"/>
    <dgm:cxn modelId="{B1C33622-660A-4C0D-98E6-58B244D44752}" type="presParOf" srcId="{A3E16F07-A4EE-4110-ADF7-A6735D5EF803}" destId="{DB1A2EC4-256F-437A-8A9E-EADD036967E8}" srcOrd="0" destOrd="0" presId="urn:microsoft.com/office/officeart/2005/8/layout/hierarchy2"/>
    <dgm:cxn modelId="{B883A285-173A-4F86-98EB-738296C6C2A9}" type="presParOf" srcId="{A3E16F07-A4EE-4110-ADF7-A6735D5EF803}" destId="{3E44B18E-4CFA-4681-AAC4-FD30D23305EA}" srcOrd="1" destOrd="0" presId="urn:microsoft.com/office/officeart/2005/8/layout/hierarchy2"/>
    <dgm:cxn modelId="{BDA6121B-DA30-4520-A4D5-EF6168CAB4A5}" type="presParOf" srcId="{3E44B18E-4CFA-4681-AAC4-FD30D23305EA}" destId="{ADB55929-4C3B-47EB-9C5F-E7731E31A9F4}" srcOrd="0" destOrd="0" presId="urn:microsoft.com/office/officeart/2005/8/layout/hierarchy2"/>
    <dgm:cxn modelId="{E8A06AA3-059F-480B-A489-7DA737312D7F}" type="presParOf" srcId="{ADB55929-4C3B-47EB-9C5F-E7731E31A9F4}" destId="{3AFC3336-0C19-4086-B5DC-8FDA511EC8C4}" srcOrd="0" destOrd="0" presId="urn:microsoft.com/office/officeart/2005/8/layout/hierarchy2"/>
    <dgm:cxn modelId="{59210DF1-B94F-42E5-8EE8-26E692D54A77}" type="presParOf" srcId="{3E44B18E-4CFA-4681-AAC4-FD30D23305EA}" destId="{2E837451-1DA2-4D32-A4F2-9A77A6397B6C}" srcOrd="1" destOrd="0" presId="urn:microsoft.com/office/officeart/2005/8/layout/hierarchy2"/>
    <dgm:cxn modelId="{6E2A601B-EF96-4EE6-BD01-8293AE659C1C}" type="presParOf" srcId="{2E837451-1DA2-4D32-A4F2-9A77A6397B6C}" destId="{E284165B-F6C8-4AB9-B0AE-F81726751B91}" srcOrd="0" destOrd="0" presId="urn:microsoft.com/office/officeart/2005/8/layout/hierarchy2"/>
    <dgm:cxn modelId="{93C63A1F-907F-4942-9A4F-BAFBA9F26CA8}" type="presParOf" srcId="{2E837451-1DA2-4D32-A4F2-9A77A6397B6C}" destId="{002A4D61-A9EB-4CA6-BC62-8F5220A4A6A6}" srcOrd="1" destOrd="0" presId="urn:microsoft.com/office/officeart/2005/8/layout/hierarchy2"/>
    <dgm:cxn modelId="{A989A2AB-09A4-496B-BA5B-C1DAEA20CBC5}" type="presParOf" srcId="{002A4D61-A9EB-4CA6-BC62-8F5220A4A6A6}" destId="{C852AE9E-DC32-4926-A9F7-51EB70CBD77A}" srcOrd="0" destOrd="0" presId="urn:microsoft.com/office/officeart/2005/8/layout/hierarchy2"/>
    <dgm:cxn modelId="{4A31B4B5-0DEC-40F1-B965-3E5176CE6565}" type="presParOf" srcId="{C852AE9E-DC32-4926-A9F7-51EB70CBD77A}" destId="{6D43F18D-734C-438D-BD46-5CD1A8AFB867}" srcOrd="0" destOrd="0" presId="urn:microsoft.com/office/officeart/2005/8/layout/hierarchy2"/>
    <dgm:cxn modelId="{00CB00E1-3630-45F4-BADC-47B9732B506C}" type="presParOf" srcId="{002A4D61-A9EB-4CA6-BC62-8F5220A4A6A6}" destId="{0D8658AB-6C49-4159-8A2A-F02296ED8C9C}" srcOrd="1" destOrd="0" presId="urn:microsoft.com/office/officeart/2005/8/layout/hierarchy2"/>
    <dgm:cxn modelId="{CAE982DF-CC02-4DFC-A5A4-F6201513AB6C}" type="presParOf" srcId="{0D8658AB-6C49-4159-8A2A-F02296ED8C9C}" destId="{ABDD46D4-B8C2-4792-8F43-C07C4952D9C7}" srcOrd="0" destOrd="0" presId="urn:microsoft.com/office/officeart/2005/8/layout/hierarchy2"/>
    <dgm:cxn modelId="{F68F48AD-6BE1-4AB0-8903-988AC5083D4A}" type="presParOf" srcId="{0D8658AB-6C49-4159-8A2A-F02296ED8C9C}" destId="{40330A42-5D01-4BEB-85BA-9BCE64727F88}" srcOrd="1" destOrd="0" presId="urn:microsoft.com/office/officeart/2005/8/layout/hierarchy2"/>
    <dgm:cxn modelId="{20676E95-746E-44F0-98CA-E5FE985188E0}" type="presParOf" srcId="{002A4D61-A9EB-4CA6-BC62-8F5220A4A6A6}" destId="{822037BA-A12D-4ED1-BEC2-31B332F2B102}" srcOrd="2" destOrd="0" presId="urn:microsoft.com/office/officeart/2005/8/layout/hierarchy2"/>
    <dgm:cxn modelId="{9D94AFE2-2145-4AC6-A264-CA1735112259}" type="presParOf" srcId="{822037BA-A12D-4ED1-BEC2-31B332F2B102}" destId="{7F7B7480-FDA1-4AD1-9CCD-F0E370061A75}" srcOrd="0" destOrd="0" presId="urn:microsoft.com/office/officeart/2005/8/layout/hierarchy2"/>
    <dgm:cxn modelId="{CC7E7486-A593-43AE-B954-6AB7F4BD07BB}" type="presParOf" srcId="{002A4D61-A9EB-4CA6-BC62-8F5220A4A6A6}" destId="{F725F1E7-BCC5-418B-8FE7-C08C4ACF99AF}" srcOrd="3" destOrd="0" presId="urn:microsoft.com/office/officeart/2005/8/layout/hierarchy2"/>
    <dgm:cxn modelId="{B964DF37-7FC6-4B29-AF48-B7E8759300CB}" type="presParOf" srcId="{F725F1E7-BCC5-418B-8FE7-C08C4ACF99AF}" destId="{3111CBB6-5634-43CA-9BEE-499065B2D268}" srcOrd="0" destOrd="0" presId="urn:microsoft.com/office/officeart/2005/8/layout/hierarchy2"/>
    <dgm:cxn modelId="{9AD8514E-38A2-44A6-B123-2D11610B16AA}" type="presParOf" srcId="{F725F1E7-BCC5-418B-8FE7-C08C4ACF99AF}" destId="{A1C205DF-A9D1-4B90-B648-37847A62769B}" srcOrd="1" destOrd="0" presId="urn:microsoft.com/office/officeart/2005/8/layout/hierarchy2"/>
    <dgm:cxn modelId="{FDAF24AB-6F6E-4FE6-86A0-79E65AD3F269}" type="presParOf" srcId="{3E44B18E-4CFA-4681-AAC4-FD30D23305EA}" destId="{41C7558C-97D7-4722-B58B-3607BB6BD1E1}" srcOrd="2" destOrd="0" presId="urn:microsoft.com/office/officeart/2005/8/layout/hierarchy2"/>
    <dgm:cxn modelId="{7A268D19-B655-46D3-84AD-831A7C5B7747}" type="presParOf" srcId="{41C7558C-97D7-4722-B58B-3607BB6BD1E1}" destId="{58C2BC62-C000-49B7-9AA7-7BBAB621F3AC}" srcOrd="0" destOrd="0" presId="urn:microsoft.com/office/officeart/2005/8/layout/hierarchy2"/>
    <dgm:cxn modelId="{69B2D86C-DA65-4957-A356-38CA1E507F63}" type="presParOf" srcId="{3E44B18E-4CFA-4681-AAC4-FD30D23305EA}" destId="{05AEC75B-4351-4F75-B255-B58B454196BB}" srcOrd="3" destOrd="0" presId="urn:microsoft.com/office/officeart/2005/8/layout/hierarchy2"/>
    <dgm:cxn modelId="{45E860DA-7122-4AA6-815F-880889CDD71A}" type="presParOf" srcId="{05AEC75B-4351-4F75-B255-B58B454196BB}" destId="{4B925442-772D-4B1D-822D-20B9D096ABCB}" srcOrd="0" destOrd="0" presId="urn:microsoft.com/office/officeart/2005/8/layout/hierarchy2"/>
    <dgm:cxn modelId="{6AE2BC0B-86D1-4EC2-A905-F3C5BA102043}" type="presParOf" srcId="{05AEC75B-4351-4F75-B255-B58B454196BB}" destId="{0779692F-7916-47CD-8191-635C07D2B946}" srcOrd="1" destOrd="0" presId="urn:microsoft.com/office/officeart/2005/8/layout/hierarchy2"/>
    <dgm:cxn modelId="{C9C556DC-781A-47BD-82A8-6E8CAEA7ADF5}" type="presParOf" srcId="{0779692F-7916-47CD-8191-635C07D2B946}" destId="{8392F8A1-4B13-41EC-B3F6-633913133E68}" srcOrd="0" destOrd="0" presId="urn:microsoft.com/office/officeart/2005/8/layout/hierarchy2"/>
    <dgm:cxn modelId="{3FC8CE94-F290-420E-9185-431AB7642125}" type="presParOf" srcId="{8392F8A1-4B13-41EC-B3F6-633913133E68}" destId="{538BEB88-6475-4199-9343-CFD82EE2C2AD}" srcOrd="0" destOrd="0" presId="urn:microsoft.com/office/officeart/2005/8/layout/hierarchy2"/>
    <dgm:cxn modelId="{078CE2C9-AE4E-4C7A-87C0-B8BA334F5204}" type="presParOf" srcId="{0779692F-7916-47CD-8191-635C07D2B946}" destId="{EB357B3E-619D-4BD4-A0B0-E4BC6A74001A}" srcOrd="1" destOrd="0" presId="urn:microsoft.com/office/officeart/2005/8/layout/hierarchy2"/>
    <dgm:cxn modelId="{836DC5EF-1EA5-40E0-BD32-9784914AE27B}" type="presParOf" srcId="{EB357B3E-619D-4BD4-A0B0-E4BC6A74001A}" destId="{AAF2C9E7-1954-45CC-9649-F8E4D8AED154}" srcOrd="0" destOrd="0" presId="urn:microsoft.com/office/officeart/2005/8/layout/hierarchy2"/>
    <dgm:cxn modelId="{5624E7A2-426E-43C5-9EA3-BF12356E77EB}" type="presParOf" srcId="{EB357B3E-619D-4BD4-A0B0-E4BC6A74001A}" destId="{580E580A-37D4-4F37-9797-62D821262913}" srcOrd="1" destOrd="0" presId="urn:microsoft.com/office/officeart/2005/8/layout/hierarchy2"/>
    <dgm:cxn modelId="{3F60F09A-2FEB-4D9E-9035-CCDFE4B8DB80}" type="presParOf" srcId="{580E580A-37D4-4F37-9797-62D821262913}" destId="{9511AEA2-7834-4473-952E-0F7D2C2825FF}" srcOrd="0" destOrd="0" presId="urn:microsoft.com/office/officeart/2005/8/layout/hierarchy2"/>
    <dgm:cxn modelId="{FC3AF166-78B1-4D6D-A1D9-11370B424574}" type="presParOf" srcId="{9511AEA2-7834-4473-952E-0F7D2C2825FF}" destId="{2F87493E-F9B5-45BD-BA1B-3C2218559FF1}" srcOrd="0" destOrd="0" presId="urn:microsoft.com/office/officeart/2005/8/layout/hierarchy2"/>
    <dgm:cxn modelId="{2D3ACB84-4C4B-4A73-8698-5AFDC0396692}" type="presParOf" srcId="{580E580A-37D4-4F37-9797-62D821262913}" destId="{10C9C83F-A9CD-47A4-961D-B78E6BE283C1}" srcOrd="1" destOrd="0" presId="urn:microsoft.com/office/officeart/2005/8/layout/hierarchy2"/>
    <dgm:cxn modelId="{C89FD14B-E117-480F-8BB7-EFB44DE35F70}" type="presParOf" srcId="{10C9C83F-A9CD-47A4-961D-B78E6BE283C1}" destId="{17CD6453-9308-4748-AA1F-31FBAB8764AF}" srcOrd="0" destOrd="0" presId="urn:microsoft.com/office/officeart/2005/8/layout/hierarchy2"/>
    <dgm:cxn modelId="{E09068A5-229C-455A-A412-4BA3DD0F3BE9}" type="presParOf" srcId="{10C9C83F-A9CD-47A4-961D-B78E6BE283C1}" destId="{BABEB599-D166-4598-A055-3B0AB397AEF5}" srcOrd="1" destOrd="0" presId="urn:microsoft.com/office/officeart/2005/8/layout/hierarchy2"/>
    <dgm:cxn modelId="{618A3A05-7BDD-466F-BA98-3BB2A5D3215A}" type="presParOf" srcId="{580E580A-37D4-4F37-9797-62D821262913}" destId="{36F70930-CA4E-4EB0-AC7C-622C368D4973}" srcOrd="2" destOrd="0" presId="urn:microsoft.com/office/officeart/2005/8/layout/hierarchy2"/>
    <dgm:cxn modelId="{77518353-2463-4F29-8FAA-719A1202B871}" type="presParOf" srcId="{36F70930-CA4E-4EB0-AC7C-622C368D4973}" destId="{4C24C64F-3187-4727-A4AC-7C13AE712CF8}" srcOrd="0" destOrd="0" presId="urn:microsoft.com/office/officeart/2005/8/layout/hierarchy2"/>
    <dgm:cxn modelId="{33CB9195-EEC5-4699-8766-18BB8EE1F712}" type="presParOf" srcId="{580E580A-37D4-4F37-9797-62D821262913}" destId="{C1FEECD4-DCBF-43DD-8019-8065C776D93C}" srcOrd="3" destOrd="0" presId="urn:microsoft.com/office/officeart/2005/8/layout/hierarchy2"/>
    <dgm:cxn modelId="{0E272F85-F8BA-410F-A345-4162B030494D}" type="presParOf" srcId="{C1FEECD4-DCBF-43DD-8019-8065C776D93C}" destId="{64A60F64-48C0-40B9-99F4-840EE4C482D1}" srcOrd="0" destOrd="0" presId="urn:microsoft.com/office/officeart/2005/8/layout/hierarchy2"/>
    <dgm:cxn modelId="{F7BB57E4-AD8A-40E3-BFBD-9FE1B56003C6}" type="presParOf" srcId="{C1FEECD4-DCBF-43DD-8019-8065C776D93C}" destId="{8427AF83-CFF0-4818-9255-7CF0952EEAB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6E431-650F-49C6-8459-11538B40EA79}">
      <dsp:nvSpPr>
        <dsp:cNvPr id="0" name=""/>
        <dsp:cNvSpPr/>
      </dsp:nvSpPr>
      <dsp:spPr>
        <a:xfrm>
          <a:off x="3595375" y="985253"/>
          <a:ext cx="756700" cy="91440"/>
        </a:xfrm>
        <a:custGeom>
          <a:avLst/>
          <a:gdLst/>
          <a:ahLst/>
          <a:cxnLst/>
          <a:rect l="0" t="0" r="0" b="0"/>
          <a:pathLst>
            <a:path>
              <a:moveTo>
                <a:pt x="0" y="45720"/>
              </a:moveTo>
              <a:lnTo>
                <a:pt x="75670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043" y="1027037"/>
        <a:ext cx="39365" cy="7873"/>
      </dsp:txXfrm>
    </dsp:sp>
    <dsp:sp modelId="{BFCCA70F-E085-4406-879E-CC9F43D323A5}">
      <dsp:nvSpPr>
        <dsp:cNvPr id="0" name=""/>
        <dsp:cNvSpPr/>
      </dsp:nvSpPr>
      <dsp:spPr>
        <a:xfrm>
          <a:off x="174128" y="4059"/>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IMPORTING PYTHON LIBRARIES</a:t>
          </a:r>
        </a:p>
      </dsp:txBody>
      <dsp:txXfrm>
        <a:off x="174128" y="4059"/>
        <a:ext cx="3423046" cy="2053828"/>
      </dsp:txXfrm>
    </dsp:sp>
    <dsp:sp modelId="{A2009249-37E1-4205-8632-27E47130C3D2}">
      <dsp:nvSpPr>
        <dsp:cNvPr id="0" name=""/>
        <dsp:cNvSpPr/>
      </dsp:nvSpPr>
      <dsp:spPr>
        <a:xfrm>
          <a:off x="7805723" y="985253"/>
          <a:ext cx="756700" cy="91440"/>
        </a:xfrm>
        <a:custGeom>
          <a:avLst/>
          <a:gdLst/>
          <a:ahLst/>
          <a:cxnLst/>
          <a:rect l="0" t="0" r="0" b="0"/>
          <a:pathLst>
            <a:path>
              <a:moveTo>
                <a:pt x="0" y="45720"/>
              </a:moveTo>
              <a:lnTo>
                <a:pt x="75670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164391" y="1027037"/>
        <a:ext cx="39365" cy="7873"/>
      </dsp:txXfrm>
    </dsp:sp>
    <dsp:sp modelId="{9C0CE4B0-FB07-44A2-B5B9-C47F2899D342}">
      <dsp:nvSpPr>
        <dsp:cNvPr id="0" name=""/>
        <dsp:cNvSpPr/>
      </dsp:nvSpPr>
      <dsp:spPr>
        <a:xfrm>
          <a:off x="4384476" y="4059"/>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MANAGING THE NULL VALUES BY EITHER REMOVING OR IMPUTATION</a:t>
          </a:r>
        </a:p>
      </dsp:txBody>
      <dsp:txXfrm>
        <a:off x="4384476" y="4059"/>
        <a:ext cx="3423046" cy="2053828"/>
      </dsp:txXfrm>
    </dsp:sp>
    <dsp:sp modelId="{1A6E2C1E-9652-44DF-BC54-8619EFCE1DB4}">
      <dsp:nvSpPr>
        <dsp:cNvPr id="0" name=""/>
        <dsp:cNvSpPr/>
      </dsp:nvSpPr>
      <dsp:spPr>
        <a:xfrm>
          <a:off x="1885652" y="2056087"/>
          <a:ext cx="8420695" cy="756700"/>
        </a:xfrm>
        <a:custGeom>
          <a:avLst/>
          <a:gdLst/>
          <a:ahLst/>
          <a:cxnLst/>
          <a:rect l="0" t="0" r="0" b="0"/>
          <a:pathLst>
            <a:path>
              <a:moveTo>
                <a:pt x="8420695" y="0"/>
              </a:moveTo>
              <a:lnTo>
                <a:pt x="8420695" y="395450"/>
              </a:lnTo>
              <a:lnTo>
                <a:pt x="0" y="395450"/>
              </a:lnTo>
              <a:lnTo>
                <a:pt x="0" y="75670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5884564" y="2430501"/>
        <a:ext cx="422870" cy="7873"/>
      </dsp:txXfrm>
    </dsp:sp>
    <dsp:sp modelId="{4D719732-6D21-4D5C-AF33-B78CF8DF3892}">
      <dsp:nvSpPr>
        <dsp:cNvPr id="0" name=""/>
        <dsp:cNvSpPr/>
      </dsp:nvSpPr>
      <dsp:spPr>
        <a:xfrm>
          <a:off x="8594824" y="4059"/>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ASCERTAINING OUTLIERS</a:t>
          </a:r>
        </a:p>
      </dsp:txBody>
      <dsp:txXfrm>
        <a:off x="8594824" y="4059"/>
        <a:ext cx="3423046" cy="2053828"/>
      </dsp:txXfrm>
    </dsp:sp>
    <dsp:sp modelId="{418FA781-91D4-41B8-B723-BF50EDB2611F}">
      <dsp:nvSpPr>
        <dsp:cNvPr id="0" name=""/>
        <dsp:cNvSpPr/>
      </dsp:nvSpPr>
      <dsp:spPr>
        <a:xfrm>
          <a:off x="3595375" y="3826382"/>
          <a:ext cx="756700" cy="91440"/>
        </a:xfrm>
        <a:custGeom>
          <a:avLst/>
          <a:gdLst/>
          <a:ahLst/>
          <a:cxnLst/>
          <a:rect l="0" t="0" r="0" b="0"/>
          <a:pathLst>
            <a:path>
              <a:moveTo>
                <a:pt x="0" y="45720"/>
              </a:moveTo>
              <a:lnTo>
                <a:pt x="75670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954043" y="3868165"/>
        <a:ext cx="39365" cy="7873"/>
      </dsp:txXfrm>
    </dsp:sp>
    <dsp:sp modelId="{57D9CDFF-2BE1-4C73-AAD2-4F22C7DDD7E8}">
      <dsp:nvSpPr>
        <dsp:cNvPr id="0" name=""/>
        <dsp:cNvSpPr/>
      </dsp:nvSpPr>
      <dsp:spPr>
        <a:xfrm>
          <a:off x="174128" y="2845188"/>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IDENTIFYING DATA IMBALANCE</a:t>
          </a:r>
        </a:p>
      </dsp:txBody>
      <dsp:txXfrm>
        <a:off x="174128" y="2845188"/>
        <a:ext cx="3423046" cy="2053828"/>
      </dsp:txXfrm>
    </dsp:sp>
    <dsp:sp modelId="{B729CA9B-7490-4429-982C-3F2C6FAE0A77}">
      <dsp:nvSpPr>
        <dsp:cNvPr id="0" name=""/>
        <dsp:cNvSpPr/>
      </dsp:nvSpPr>
      <dsp:spPr>
        <a:xfrm>
          <a:off x="7805723" y="3826382"/>
          <a:ext cx="756700" cy="91440"/>
        </a:xfrm>
        <a:custGeom>
          <a:avLst/>
          <a:gdLst/>
          <a:ahLst/>
          <a:cxnLst/>
          <a:rect l="0" t="0" r="0" b="0"/>
          <a:pathLst>
            <a:path>
              <a:moveTo>
                <a:pt x="0" y="45720"/>
              </a:moveTo>
              <a:lnTo>
                <a:pt x="756700"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164391" y="3868165"/>
        <a:ext cx="39365" cy="7873"/>
      </dsp:txXfrm>
    </dsp:sp>
    <dsp:sp modelId="{914F0201-671C-4D48-977A-C47EBC718B03}">
      <dsp:nvSpPr>
        <dsp:cNvPr id="0" name=""/>
        <dsp:cNvSpPr/>
      </dsp:nvSpPr>
      <dsp:spPr>
        <a:xfrm>
          <a:off x="4384476" y="2845188"/>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UNIVARIATE, SEGMENTED UNIVARAITE AND BIVARIATE ANALYSIS</a:t>
          </a:r>
        </a:p>
      </dsp:txBody>
      <dsp:txXfrm>
        <a:off x="4384476" y="2845188"/>
        <a:ext cx="3423046" cy="2053828"/>
      </dsp:txXfrm>
    </dsp:sp>
    <dsp:sp modelId="{710CAA82-DB3E-4EB5-8465-D86FD100AC07}">
      <dsp:nvSpPr>
        <dsp:cNvPr id="0" name=""/>
        <dsp:cNvSpPr/>
      </dsp:nvSpPr>
      <dsp:spPr>
        <a:xfrm>
          <a:off x="8594824" y="2845188"/>
          <a:ext cx="3423046" cy="205382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IN" sz="2700" kern="1200" dirty="0"/>
            <a:t>FINDING CORRELATION</a:t>
          </a:r>
        </a:p>
      </dsp:txBody>
      <dsp:txXfrm>
        <a:off x="8594824" y="2845188"/>
        <a:ext cx="3423046" cy="20538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0BAF3-D800-4417-BC38-984D85B98A27}">
      <dsp:nvSpPr>
        <dsp:cNvPr id="0" name=""/>
        <dsp:cNvSpPr/>
      </dsp:nvSpPr>
      <dsp:spPr>
        <a:xfrm>
          <a:off x="0" y="0"/>
          <a:ext cx="9387840" cy="88444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FINDING AND HANDLING MISSING DATA</a:t>
          </a:r>
        </a:p>
      </dsp:txBody>
      <dsp:txXfrm>
        <a:off x="25905" y="25905"/>
        <a:ext cx="8329973" cy="832635"/>
      </dsp:txXfrm>
    </dsp:sp>
    <dsp:sp modelId="{D91AA4A1-2E6B-42CE-87DB-B1F83C0518EA}">
      <dsp:nvSpPr>
        <dsp:cNvPr id="0" name=""/>
        <dsp:cNvSpPr/>
      </dsp:nvSpPr>
      <dsp:spPr>
        <a:xfrm>
          <a:off x="701040" y="1007285"/>
          <a:ext cx="9387840" cy="88444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REMOVING UNWANTED COLUMNS</a:t>
          </a:r>
        </a:p>
      </dsp:txBody>
      <dsp:txXfrm>
        <a:off x="726945" y="1033190"/>
        <a:ext cx="8060100" cy="832635"/>
      </dsp:txXfrm>
    </dsp:sp>
    <dsp:sp modelId="{55571F54-8FC3-465C-BDD2-F9DB46DA05BD}">
      <dsp:nvSpPr>
        <dsp:cNvPr id="0" name=""/>
        <dsp:cNvSpPr/>
      </dsp:nvSpPr>
      <dsp:spPr>
        <a:xfrm>
          <a:off x="1402079" y="2014570"/>
          <a:ext cx="9387840" cy="88444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DROPPING COLUMNS WITH HIGH MISSING VALUE PERCENTAGE</a:t>
          </a:r>
        </a:p>
      </dsp:txBody>
      <dsp:txXfrm>
        <a:off x="1427984" y="2040475"/>
        <a:ext cx="8060100" cy="832635"/>
      </dsp:txXfrm>
    </dsp:sp>
    <dsp:sp modelId="{363E0390-BA80-443E-B315-F2D2FC4F0C15}">
      <dsp:nvSpPr>
        <dsp:cNvPr id="0" name=""/>
        <dsp:cNvSpPr/>
      </dsp:nvSpPr>
      <dsp:spPr>
        <a:xfrm>
          <a:off x="2103119" y="3021855"/>
          <a:ext cx="9387840" cy="88444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DATA IMPUTATION IN IMPORTANT COLUMNS WHICH CAN NOT BE DROPPED AND DATA WITH LOW COUNT OF NULL VALUES</a:t>
          </a:r>
        </a:p>
      </dsp:txBody>
      <dsp:txXfrm>
        <a:off x="2129024" y="3047760"/>
        <a:ext cx="8060100" cy="832635"/>
      </dsp:txXfrm>
    </dsp:sp>
    <dsp:sp modelId="{A1453E6A-BB5D-43E3-B9BB-0E4F775BF5BD}">
      <dsp:nvSpPr>
        <dsp:cNvPr id="0" name=""/>
        <dsp:cNvSpPr/>
      </dsp:nvSpPr>
      <dsp:spPr>
        <a:xfrm>
          <a:off x="2804159" y="4029140"/>
          <a:ext cx="9387840" cy="884445"/>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IN" sz="2300" kern="1200" dirty="0"/>
            <a:t>STANDARDISING VALUES</a:t>
          </a:r>
        </a:p>
      </dsp:txBody>
      <dsp:txXfrm>
        <a:off x="2830064" y="4055045"/>
        <a:ext cx="8060100" cy="832635"/>
      </dsp:txXfrm>
    </dsp:sp>
    <dsp:sp modelId="{F1AF9EA2-FCF1-4ED2-81EF-3C50E05CE549}">
      <dsp:nvSpPr>
        <dsp:cNvPr id="0" name=""/>
        <dsp:cNvSpPr/>
      </dsp:nvSpPr>
      <dsp:spPr>
        <a:xfrm>
          <a:off x="8812950" y="646136"/>
          <a:ext cx="574889" cy="574889"/>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a:off x="8942300" y="646136"/>
        <a:ext cx="316189" cy="432604"/>
      </dsp:txXfrm>
    </dsp:sp>
    <dsp:sp modelId="{49BB72EB-AB75-4202-99D6-BB362DAABE89}">
      <dsp:nvSpPr>
        <dsp:cNvPr id="0" name=""/>
        <dsp:cNvSpPr/>
      </dsp:nvSpPr>
      <dsp:spPr>
        <a:xfrm>
          <a:off x="9513990" y="1653421"/>
          <a:ext cx="574889" cy="574889"/>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a:off x="9643340" y="1653421"/>
        <a:ext cx="316189" cy="432604"/>
      </dsp:txXfrm>
    </dsp:sp>
    <dsp:sp modelId="{F1993AEF-671F-4CAB-A26B-4A3845B505EA}">
      <dsp:nvSpPr>
        <dsp:cNvPr id="0" name=""/>
        <dsp:cNvSpPr/>
      </dsp:nvSpPr>
      <dsp:spPr>
        <a:xfrm>
          <a:off x="10215030" y="2645966"/>
          <a:ext cx="574889" cy="574889"/>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a:off x="10344380" y="2645966"/>
        <a:ext cx="316189" cy="432604"/>
      </dsp:txXfrm>
    </dsp:sp>
    <dsp:sp modelId="{629F3DBA-9551-4B56-A56D-D93877AA6F29}">
      <dsp:nvSpPr>
        <dsp:cNvPr id="0" name=""/>
        <dsp:cNvSpPr/>
      </dsp:nvSpPr>
      <dsp:spPr>
        <a:xfrm>
          <a:off x="10916070" y="3663078"/>
          <a:ext cx="574889" cy="574889"/>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IN" sz="2700" kern="1200" dirty="0"/>
        </a:p>
      </dsp:txBody>
      <dsp:txXfrm>
        <a:off x="11045420" y="3663078"/>
        <a:ext cx="316189" cy="4326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A2EC4-256F-437A-8A9E-EADD036967E8}">
      <dsp:nvSpPr>
        <dsp:cNvPr id="0" name=""/>
        <dsp:cNvSpPr/>
      </dsp:nvSpPr>
      <dsp:spPr>
        <a:xfrm>
          <a:off x="976968" y="1711420"/>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DATA ANALYSIS</a:t>
          </a:r>
        </a:p>
      </dsp:txBody>
      <dsp:txXfrm>
        <a:off x="1006008" y="1740460"/>
        <a:ext cx="1924926" cy="933423"/>
      </dsp:txXfrm>
    </dsp:sp>
    <dsp:sp modelId="{ADB55929-4C3B-47EB-9C5F-E7731E31A9F4}">
      <dsp:nvSpPr>
        <dsp:cNvPr id="0" name=""/>
        <dsp:cNvSpPr/>
      </dsp:nvSpPr>
      <dsp:spPr>
        <a:xfrm rot="18289469">
          <a:off x="2662082" y="1616843"/>
          <a:ext cx="1388989" cy="40429"/>
        </a:xfrm>
        <a:custGeom>
          <a:avLst/>
          <a:gdLst/>
          <a:ahLst/>
          <a:cxnLst/>
          <a:rect l="0" t="0" r="0" b="0"/>
          <a:pathLst>
            <a:path>
              <a:moveTo>
                <a:pt x="0" y="20214"/>
              </a:moveTo>
              <a:lnTo>
                <a:pt x="1388989" y="202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1602333"/>
        <a:ext cx="69449" cy="69449"/>
      </dsp:txXfrm>
    </dsp:sp>
    <dsp:sp modelId="{E284165B-F6C8-4AB9-B0AE-F81726751B91}">
      <dsp:nvSpPr>
        <dsp:cNvPr id="0" name=""/>
        <dsp:cNvSpPr/>
      </dsp:nvSpPr>
      <dsp:spPr>
        <a:xfrm>
          <a:off x="3753178" y="571192"/>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CATEGORICAL DATA ANALYSIS</a:t>
          </a:r>
        </a:p>
      </dsp:txBody>
      <dsp:txXfrm>
        <a:off x="3782218" y="600232"/>
        <a:ext cx="1924926" cy="933423"/>
      </dsp:txXfrm>
    </dsp:sp>
    <dsp:sp modelId="{C852AE9E-DC32-4926-A9F7-51EB70CBD77A}">
      <dsp:nvSpPr>
        <dsp:cNvPr id="0" name=""/>
        <dsp:cNvSpPr/>
      </dsp:nvSpPr>
      <dsp:spPr>
        <a:xfrm rot="19457599">
          <a:off x="5644369" y="761671"/>
          <a:ext cx="976832" cy="40429"/>
        </a:xfrm>
        <a:custGeom>
          <a:avLst/>
          <a:gdLst/>
          <a:ahLst/>
          <a:cxnLst/>
          <a:rect l="0" t="0" r="0" b="0"/>
          <a:pathLst>
            <a:path>
              <a:moveTo>
                <a:pt x="0" y="20214"/>
              </a:moveTo>
              <a:lnTo>
                <a:pt x="976832" y="2021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757465"/>
        <a:ext cx="48841" cy="48841"/>
      </dsp:txXfrm>
    </dsp:sp>
    <dsp:sp modelId="{ABDD46D4-B8C2-4792-8F43-C07C4952D9C7}">
      <dsp:nvSpPr>
        <dsp:cNvPr id="0" name=""/>
        <dsp:cNvSpPr/>
      </dsp:nvSpPr>
      <dsp:spPr>
        <a:xfrm>
          <a:off x="6529387" y="1077"/>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b="0" i="0" kern="1200" dirty="0"/>
            <a:t>CATEGORICAL SEGMENTED UNIVARIATE ANALYSIS</a:t>
          </a:r>
          <a:endParaRPr lang="en-IN" sz="1700" kern="1200" dirty="0"/>
        </a:p>
      </dsp:txBody>
      <dsp:txXfrm>
        <a:off x="6558427" y="30117"/>
        <a:ext cx="1924926" cy="933423"/>
      </dsp:txXfrm>
    </dsp:sp>
    <dsp:sp modelId="{822037BA-A12D-4ED1-BEC2-31B332F2B102}">
      <dsp:nvSpPr>
        <dsp:cNvPr id="0" name=""/>
        <dsp:cNvSpPr/>
      </dsp:nvSpPr>
      <dsp:spPr>
        <a:xfrm rot="2142401">
          <a:off x="5644369" y="1331786"/>
          <a:ext cx="976832" cy="40429"/>
        </a:xfrm>
        <a:custGeom>
          <a:avLst/>
          <a:gdLst/>
          <a:ahLst/>
          <a:cxnLst/>
          <a:rect l="0" t="0" r="0" b="0"/>
          <a:pathLst>
            <a:path>
              <a:moveTo>
                <a:pt x="0" y="20214"/>
              </a:moveTo>
              <a:lnTo>
                <a:pt x="976832" y="2021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08365" y="1327580"/>
        <a:ext cx="48841" cy="48841"/>
      </dsp:txXfrm>
    </dsp:sp>
    <dsp:sp modelId="{3111CBB6-5634-43CA-9BEE-499065B2D268}">
      <dsp:nvSpPr>
        <dsp:cNvPr id="0" name=""/>
        <dsp:cNvSpPr/>
      </dsp:nvSpPr>
      <dsp:spPr>
        <a:xfrm>
          <a:off x="6529387" y="1141306"/>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b="0" i="0" kern="1200" dirty="0"/>
            <a:t>CATEGORICAL BI/MULTIVARIATE ANALYSIS</a:t>
          </a:r>
          <a:endParaRPr lang="en-IN" sz="1700" kern="1200" dirty="0"/>
        </a:p>
      </dsp:txBody>
      <dsp:txXfrm>
        <a:off x="6558427" y="1170346"/>
        <a:ext cx="1924926" cy="933423"/>
      </dsp:txXfrm>
    </dsp:sp>
    <dsp:sp modelId="{41C7558C-97D7-4722-B58B-3607BB6BD1E1}">
      <dsp:nvSpPr>
        <dsp:cNvPr id="0" name=""/>
        <dsp:cNvSpPr/>
      </dsp:nvSpPr>
      <dsp:spPr>
        <a:xfrm rot="3310531">
          <a:off x="2662082" y="2757072"/>
          <a:ext cx="1388989" cy="40429"/>
        </a:xfrm>
        <a:custGeom>
          <a:avLst/>
          <a:gdLst/>
          <a:ahLst/>
          <a:cxnLst/>
          <a:rect l="0" t="0" r="0" b="0"/>
          <a:pathLst>
            <a:path>
              <a:moveTo>
                <a:pt x="0" y="20214"/>
              </a:moveTo>
              <a:lnTo>
                <a:pt x="1388989" y="20214"/>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3321852" y="2742562"/>
        <a:ext cx="69449" cy="69449"/>
      </dsp:txXfrm>
    </dsp:sp>
    <dsp:sp modelId="{4B925442-772D-4B1D-822D-20B9D096ABCB}">
      <dsp:nvSpPr>
        <dsp:cNvPr id="0" name=""/>
        <dsp:cNvSpPr/>
      </dsp:nvSpPr>
      <dsp:spPr>
        <a:xfrm>
          <a:off x="3753178" y="2851649"/>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IN" sz="1700" kern="1200" dirty="0"/>
            <a:t>NUMERIC DATA ANALYSIS</a:t>
          </a:r>
        </a:p>
      </dsp:txBody>
      <dsp:txXfrm>
        <a:off x="3782218" y="2880689"/>
        <a:ext cx="1924926" cy="933423"/>
      </dsp:txXfrm>
    </dsp:sp>
    <dsp:sp modelId="{8392F8A1-4B13-41EC-B3F6-633913133E68}">
      <dsp:nvSpPr>
        <dsp:cNvPr id="0" name=""/>
        <dsp:cNvSpPr/>
      </dsp:nvSpPr>
      <dsp:spPr>
        <a:xfrm>
          <a:off x="5736184" y="3327186"/>
          <a:ext cx="793202" cy="40429"/>
        </a:xfrm>
        <a:custGeom>
          <a:avLst/>
          <a:gdLst/>
          <a:ahLst/>
          <a:cxnLst/>
          <a:rect l="0" t="0" r="0" b="0"/>
          <a:pathLst>
            <a:path>
              <a:moveTo>
                <a:pt x="0" y="20214"/>
              </a:moveTo>
              <a:lnTo>
                <a:pt x="793202" y="2021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6112955" y="3327571"/>
        <a:ext cx="39660" cy="39660"/>
      </dsp:txXfrm>
    </dsp:sp>
    <dsp:sp modelId="{AAF2C9E7-1954-45CC-9649-F8E4D8AED154}">
      <dsp:nvSpPr>
        <dsp:cNvPr id="0" name=""/>
        <dsp:cNvSpPr/>
      </dsp:nvSpPr>
      <dsp:spPr>
        <a:xfrm>
          <a:off x="6529387" y="2851649"/>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kern="1200" dirty="0"/>
            <a:t>BI-FURCATION OF DATABASED BASED ON TARGET DATA</a:t>
          </a:r>
          <a:endParaRPr lang="en-IN" sz="1700" kern="1200" dirty="0"/>
        </a:p>
      </dsp:txBody>
      <dsp:txXfrm>
        <a:off x="6558427" y="2880689"/>
        <a:ext cx="1924926" cy="933423"/>
      </dsp:txXfrm>
    </dsp:sp>
    <dsp:sp modelId="{9511AEA2-7834-4473-952E-0F7D2C2825FF}">
      <dsp:nvSpPr>
        <dsp:cNvPr id="0" name=""/>
        <dsp:cNvSpPr/>
      </dsp:nvSpPr>
      <dsp:spPr>
        <a:xfrm rot="19457599">
          <a:off x="8420579" y="3042129"/>
          <a:ext cx="976832" cy="40429"/>
        </a:xfrm>
        <a:custGeom>
          <a:avLst/>
          <a:gdLst/>
          <a:ahLst/>
          <a:cxnLst/>
          <a:rect l="0" t="0" r="0" b="0"/>
          <a:pathLst>
            <a:path>
              <a:moveTo>
                <a:pt x="0" y="20214"/>
              </a:moveTo>
              <a:lnTo>
                <a:pt x="976832" y="2021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037923"/>
        <a:ext cx="48841" cy="48841"/>
      </dsp:txXfrm>
    </dsp:sp>
    <dsp:sp modelId="{17CD6453-9308-4748-AA1F-31FBAB8764AF}">
      <dsp:nvSpPr>
        <dsp:cNvPr id="0" name=""/>
        <dsp:cNvSpPr/>
      </dsp:nvSpPr>
      <dsp:spPr>
        <a:xfrm>
          <a:off x="9305596" y="2281535"/>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b="0" i="0" kern="1200" dirty="0"/>
            <a:t>NUMERICAL SEGMENTED UNIVARIATE ANALYSIS</a:t>
          </a:r>
        </a:p>
      </dsp:txBody>
      <dsp:txXfrm>
        <a:off x="9334636" y="2310575"/>
        <a:ext cx="1924926" cy="933423"/>
      </dsp:txXfrm>
    </dsp:sp>
    <dsp:sp modelId="{36F70930-CA4E-4EB0-AC7C-622C368D4973}">
      <dsp:nvSpPr>
        <dsp:cNvPr id="0" name=""/>
        <dsp:cNvSpPr/>
      </dsp:nvSpPr>
      <dsp:spPr>
        <a:xfrm rot="2142401">
          <a:off x="8420579" y="3612243"/>
          <a:ext cx="976832" cy="40429"/>
        </a:xfrm>
        <a:custGeom>
          <a:avLst/>
          <a:gdLst/>
          <a:ahLst/>
          <a:cxnLst/>
          <a:rect l="0" t="0" r="0" b="0"/>
          <a:pathLst>
            <a:path>
              <a:moveTo>
                <a:pt x="0" y="20214"/>
              </a:moveTo>
              <a:lnTo>
                <a:pt x="976832" y="20214"/>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8884574" y="3608037"/>
        <a:ext cx="48841" cy="48841"/>
      </dsp:txXfrm>
    </dsp:sp>
    <dsp:sp modelId="{64A60F64-48C0-40B9-99F4-840EE4C482D1}">
      <dsp:nvSpPr>
        <dsp:cNvPr id="0" name=""/>
        <dsp:cNvSpPr/>
      </dsp:nvSpPr>
      <dsp:spPr>
        <a:xfrm>
          <a:off x="9305596" y="3421764"/>
          <a:ext cx="1983006" cy="9915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IN" sz="1700" b="0" i="0" kern="1200" dirty="0"/>
            <a:t>NUMERICAL BI/MULTIVARIATE ANALYSIS</a:t>
          </a:r>
        </a:p>
      </dsp:txBody>
      <dsp:txXfrm>
        <a:off x="9334636" y="3450804"/>
        <a:ext cx="1924926" cy="93342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7T14:41:40.19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384 254,'-5'-74,"-12"-19,-12 39,-7 28,-2 20,0 10,2 4,7 26,9 11,2-1,0 4,2-1,0-4,2 2,-2-7,2-12,4-5,3-1,3 0,2 3,1 2,1 1,1 2,0 0,-1 2,1-5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0.263"/>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2,'88'-2,"98"4,-95 13,-62-9,42 3,77-9,33 1,-160 2,31 9,-34-7,1-1,24 2,264-3,-158-5,33 2,-156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3.073"/>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1,'1372'0,"-1346"0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5.5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62,'77'2,"85"-4,-141-1,36-9,-37 7,1 1,20-2,265 3,-157 5,-93-2,0-2,76-13,-78 8,0 2,88 4,-88 2,-28-1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48.17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1,'1098'0,"-1073"2,0 0,-1 2,1 1,35 12,-33-8,-1-2,2-1,36 3,-34-8,-4-1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0.392"/>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1,'1463'0,"-1437"0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53.338"/>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1,'1006'0,"-980"0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1.2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25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2.698"/>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9T13:19:53.04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8:32.01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1,'1432'0,"-1423"0,-1 0,0 1,1 0,9 2,1 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0.6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1,'1695'0,"-1670"0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6.292"/>
    </inkml:context>
    <inkml:brush xml:id="br0">
      <inkml:brushProperty name="width" value="0.1" units="cm"/>
      <inkml:brushProperty name="height" value="0.1" units="cm"/>
      <inkml:brushProperty name="color" value="#E71224"/>
      <inkml:brushProperty name="ignorePressure" value="1"/>
    </inkml:brush>
  </inkml:definitions>
  <inkml:trace contextRef="#ctx0" brushRef="#br0">1 63,'66'1,"63"-1,-110-2,1 0,-1-1,1-1,26-9,-15 3,1 2,0 0,0 3,52-4,134 10,-89 2,-76-3,-1 2,77 14,-72-7,-30-5,0 1,-1 1,30 11,-35-10,1 0,-1-2,1 0,1-2,26 2,115-6,-67-2,-68 3,-4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09.049"/>
    </inkml:context>
    <inkml:brush xml:id="br0">
      <inkml:brushProperty name="width" value="0.1" units="cm"/>
      <inkml:brushProperty name="height" value="0.1" units="cm"/>
      <inkml:brushProperty name="color" value="#E71224"/>
      <inkml:brushProperty name="ignorePressure" value="1"/>
    </inkml:brush>
  </inkml:definitions>
  <inkml:trace contextRef="#ctx0" brushRef="#br0">1 0,'270'15,"-12"-1,938-15,-1171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6.40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1 148,'3'0,"112"-4,-97 2,1-1,-1 0,1-2,19-7,-14 4,0 2,0 0,1 1,46-2,104 7,-74 3,308-3,-385-2,1 0,37-9,-33 5,35-3,43 8,-73 3,0-3,0 0,48-10,123-25,-170 31,1 1,38 2,-49 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18.651"/>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0,'474'0,"-461"1,0 1,0 0,0 0,0 2,-1-1,23 11,-19-8,0 0,0-1,24 5,37 2,-32-3,1-3,48 1,-51-5,61 11,-60-6,57 1,132-9,-208 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0.85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0,'821'0,"-798"1,-1 2,30 5,6 2,34 7,-64-10,1-2,44 3,184-8,-106-1,-126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3.375"/>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0,'1608'0,"-1583"0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5.73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0,'42'3,"-1"2,1 1,52 16,-38-9,-20-5,177 36,-159-36,110 2,467-13,-620 3,0-1,1 0,-1-1,19-5,-11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28.183"/>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1 148,'48'-2,"80"-15,-75 9,143-33,-132 25,1 3,106-8,-61 22,28-1,-112-3,32-8,-34 6,42-4,245 7,-161 3,-126-1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3:30.0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1,'47'2,"80"15,-71-9,-13 1,-1 1,41 16,-52-15,-1-2,1 0,1-3,0 0,36 1,314-8,-128-1,-230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09.738"/>
    </inkml:context>
    <inkml:brush xml:id="br0">
      <inkml:brushProperty name="width" value="0.1" units="cm"/>
      <inkml:brushProperty name="height" value="0.1" units="cm"/>
      <inkml:brushProperty name="color" value="#E71224"/>
      <inkml:brushProperty name="ignorePressure" value="1"/>
    </inkml:brush>
  </inkml:definitions>
  <inkml:trace contextRef="#ctx0" brushRef="#br0">1096 1097,'20'19,"-14"-13,184 185,-1496-1497,1300 1300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46.939"/>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0 120,'207'-11,"-168"5,-1-1,1-2,44-16,-61 17,0 2,1 1,0 0,31-1,92 4,-117 3,7-3,69-11,7 0,313 10,-221 5,117-2,-297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1.90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0,'46'3,"0"1,77 18,-76-11,1-3,65 3,226-11,-137-1,-173 2,-1 2,37 8,-34-5,52 3,280-8,-173-2,-165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4.82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2,'85'-2,"95"4,-88 12,-60-8,49 2,418-6,-239-4,-177 3,97-3,-96-11,6-1,-65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4:58.991"/>
    </inkml:context>
    <inkml:brush xml:id="br0">
      <inkml:brushProperty name="width" value="0.1" units="cm"/>
      <inkml:brushProperty name="height" value="0.1" units="cm"/>
      <inkml:brushProperty name="color" value="#E71224"/>
      <inkml:brushProperty name="ignorePressure" value="1"/>
    </inkml:brush>
  </inkml:definitions>
  <inkml:trace contextRef="#ctx0" brushRef="#br0">1 1,'487'17,"175"-5,-438-13,476 1,-674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1.03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1,'1490'0,"-1479"0,0 1,-1 0,1 0,-1 1,13 5,-5-1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06.271"/>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2,'105'-1,"113"3,-126 11,11 1,297-12,-206-4,-174 2,1 2,-1 0,0 1,1 0,-1 2,-1 1,22 8,-10-4,1-1,0-2,46 4,-31-4,89 21,-87-19,-27-7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2.991"/>
    </inkml:context>
    <inkml:brush xml:id="br0">
      <inkml:brushProperty name="width" value="0.1" units="cm"/>
      <inkml:brushProperty name="height" value="0.1" units="cm"/>
      <inkml:brushProperty name="color" value="#E71224"/>
      <inkml:brushProperty name="ignorePressure" value="1"/>
    </inkml:brush>
  </inkml:definitions>
  <inkml:trace contextRef="#ctx0" brushRef="#br0">0 1,'1024'0,"-1003"1,0 1,0 2,31 8,-19-4,14 5,-30-8,1 0,0-1,25 1,-17-2,37 8,-38-5,36 2,-37-7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14.78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1,'32'-1,"-1"1,0 2,0 1,0 1,56 17,-64-14,0 0,0-1,1-2,0 0,39 0,-24-1,0 2,71 17,-42-8,-6-5,1-3,0-3,72-6,-24 1,85 17,-81-3,108-9,-173-3,-26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0.987"/>
    </inkml:context>
    <inkml:brush xml:id="br0">
      <inkml:brushProperty name="width" value="0.1" units="cm"/>
      <inkml:brushProperty name="height" value="0.1" units="cm"/>
      <inkml:brushProperty name="color" value="#E71224"/>
      <inkml:brushProperty name="ignorePressure" value="1"/>
    </inkml:brush>
  </inkml:definitions>
  <inkml:trace contextRef="#ctx0" brushRef="#br0">990 0,'-171'15,"19"-1,-170-15,305 3,-1-1,0 2,-23 6,20-4,-39 5,-66-9,108-1,-8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3.025"/>
    </inkml:context>
    <inkml:brush xml:id="br0">
      <inkml:brushProperty name="width" value="0.1" units="cm"/>
      <inkml:brushProperty name="height" value="0.1" units="cm"/>
      <inkml:brushProperty name="color" value="#E71224"/>
      <inkml:brushProperty name="ignorePressure" value="1"/>
    </inkml:brush>
  </inkml:definitions>
  <inkml:trace contextRef="#ctx0" brushRef="#br0">1399 119,'-151'1,"-253"-7,226-21,123 16,-99-6,134 15,0 0,0-2,0 0,-34-13,33 10,0 0,-1 2,-37-5,-75 9,93 2,16-1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4.122"/>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0,'1616'0,"-1590"0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27.556"/>
    </inkml:context>
    <inkml:brush xml:id="br0">
      <inkml:brushProperty name="width" value="0.1" units="cm"/>
      <inkml:brushProperty name="height" value="0.1" units="cm"/>
      <inkml:brushProperty name="color" value="#E71224"/>
      <inkml:brushProperty name="ignorePressure" value="1"/>
    </inkml:brush>
  </inkml:definitions>
  <inkml:trace contextRef="#ctx0" brushRef="#br0">683 16,'-95'-2,"-104"5,179-1,-31 10,34-8,-1 0,-23 2,35-6,-26 3,-51-4,73 0,1 0,0-1,-1 0,1-1,0 1,0-2,1 1,-1-1,-15-10,9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1.089"/>
    </inkml:context>
    <inkml:brush xml:id="br0">
      <inkml:brushProperty name="width" value="0.1" units="cm"/>
      <inkml:brushProperty name="height" value="0.1" units="cm"/>
      <inkml:brushProperty name="color" value="#E71224"/>
      <inkml:brushProperty name="ignorePressure" value="1"/>
    </inkml:brush>
  </inkml:definitions>
  <inkml:trace contextRef="#ctx0" brushRef="#br0">1 32,'4'0,"1"-1,-1 0,0 0,0 0,1 0,4-3,14-4,23 1,1 2,0 2,76 5,-33 0,26-4,118 5,-118 16,-87-13,-12-1,0 0,32 15,-35-14,0 0,0-1,0 0,24 3,-16-5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12T13:25:35.937"/>
    </inkml:context>
    <inkml:brush xml:id="br0">
      <inkml:brushProperty name="width" value="0.1" units="cm"/>
      <inkml:brushProperty name="height" value="0.1" units="cm"/>
      <inkml:brushProperty name="color" value="#E71224"/>
      <inkml:brushProperty name="ignorePressure" value="1"/>
    </inkml:brush>
  </inkml:definitions>
  <inkml:trace contextRef="#ctx0" brushRef="#br0">1 0,'1257'0,"-1241"1,-1 1,0 0,25 7,23 4,-42-9,34 9,-37-8,2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3:14:06.177"/>
    </inkml:context>
    <inkml:brush xml:id="br0">
      <inkml:brushProperty name="width" value="0.1" units="cm"/>
      <inkml:brushProperty name="height" value="0.1" units="cm"/>
      <inkml:brushProperty name="color" value="#E71224"/>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28.27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0,'825'0,"-798"2,0 0,35 9,35 3,252-11,-180-5,-48 2,-95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0.52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13,'1463'0,"-1454"0,0 0,-1-1,1 0,10-3,1-2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3.024"/>
    </inkml:context>
    <inkml:brush xml:id="br0">
      <inkml:brushProperty name="width" value="0.1" units="cm"/>
      <inkml:brushProperty name="height" value="0.1" units="cm"/>
      <inkml:brushProperty name="color" value="#E71224"/>
      <inkml:brushProperty name="ignorePressure" value="1"/>
    </inkml:brush>
  </inkml:definitions>
  <inkml:trace contextRef="#ctx0" brushRef="#br0">0 0,'1037'0,"-1011"2,0 0,38 10,-33-6,36 3,240-7,-158-4,-123 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5.6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2,'132'-2,"146"5,-171 12,-70-8,52 2,267-8,-165-3,-175 1,1-1,-1 0,0-2,19-5,-33 8,19-4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08T12:39:38.162"/>
    </inkml:context>
    <inkml:brush xml:id="br0">
      <inkml:brushProperty name="width" value="0.1" units="cm"/>
      <inkml:brushProperty name="height" value="0.1" units="cm"/>
      <inkml:brushProperty name="color" value="#E71224"/>
      <inkml:brushProperty name="ignorePressure" value="1"/>
    </inkml:brush>
  </inkml:definitions>
  <inkml:trace contextRef="#ctx0" brushRef="#br0">0 33,'521'0,"-495"-1,0-2,38-8,-34 5,41-3,316 6,-201 5,118-2,-278 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457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8149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2854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89748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76702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3139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0298CD5-6C1E-4009-B41F-6DF62E31D3BE}" type="datetimeFigureOut">
              <a:rPr lang="en-US" smtClean="0"/>
              <a:pPr/>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0625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9429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2A4AFB99-0EAB-4182-AFF8-E214C82A68F6}" type="datetimeFigureOut">
              <a:rPr lang="en-US" smtClean="0"/>
              <a:t>3/9/2023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77012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8376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8811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561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709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3/9/2023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68051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E91E96-98B0-4413-9547-46F3504108EF}" type="datetimeFigureOut">
              <a:rPr lang="en-US" smtClean="0"/>
              <a:t>3/9/2023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18246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949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800313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298CD5-6C1E-4009-B41F-6DF62E31D3BE}" type="datetimeFigureOut">
              <a:rPr lang="en-US" smtClean="0"/>
              <a:pPr/>
              <a:t>3/9/2023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271608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mp"/><Relationship Id="rId7" Type="http://schemas.openxmlformats.org/officeDocument/2006/relationships/image" Target="../media/image18.png"/><Relationship Id="rId2" Type="http://schemas.openxmlformats.org/officeDocument/2006/relationships/image" Target="../media/image13.tmp"/><Relationship Id="rId1" Type="http://schemas.openxmlformats.org/officeDocument/2006/relationships/slideLayout" Target="../slideLayouts/slideLayout2.xml"/><Relationship Id="rId6" Type="http://schemas.openxmlformats.org/officeDocument/2006/relationships/image" Target="../media/image17.tmp"/><Relationship Id="rId5" Type="http://schemas.openxmlformats.org/officeDocument/2006/relationships/image" Target="../media/image16.tmp"/><Relationship Id="rId4" Type="http://schemas.openxmlformats.org/officeDocument/2006/relationships/image" Target="../media/image15.tmp"/></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23.tmp"/><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6.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22.tmp"/><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8.png"/><Relationship Id="rId24" Type="http://schemas.openxmlformats.org/officeDocument/2006/relationships/customXml" Target="../ink/ink12.xml"/><Relationship Id="rId5" Type="http://schemas.openxmlformats.org/officeDocument/2006/relationships/image" Target="../media/image25.pn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32.png"/><Relationship Id="rId31" Type="http://schemas.openxmlformats.org/officeDocument/2006/relationships/image" Target="../media/image38.png"/><Relationship Id="rId4" Type="http://schemas.openxmlformats.org/officeDocument/2006/relationships/customXml" Target="../ink/ink2.xml"/><Relationship Id="rId9" Type="http://schemas.openxmlformats.org/officeDocument/2006/relationships/image" Target="../media/image2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6.png"/><Relationship Id="rId30" Type="http://schemas.openxmlformats.org/officeDocument/2006/relationships/customXml" Target="../ink/ink15.xml"/></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5.tmp"/><Relationship Id="rId3" Type="http://schemas.openxmlformats.org/officeDocument/2006/relationships/image" Target="../media/image43.png"/><Relationship Id="rId7" Type="http://schemas.openxmlformats.org/officeDocument/2006/relationships/image" Target="../media/image44.tmp"/><Relationship Id="rId12" Type="http://schemas.openxmlformats.org/officeDocument/2006/relationships/image" Target="../media/image49.tmp"/><Relationship Id="rId2" Type="http://schemas.openxmlformats.org/officeDocument/2006/relationships/customXml" Target="../ink/ink16.xml"/><Relationship Id="rId1" Type="http://schemas.openxmlformats.org/officeDocument/2006/relationships/slideLayout" Target="../slideLayouts/slideLayout7.xml"/><Relationship Id="rId6" Type="http://schemas.openxmlformats.org/officeDocument/2006/relationships/customXml" Target="../ink/ink19.xml"/><Relationship Id="rId11" Type="http://schemas.openxmlformats.org/officeDocument/2006/relationships/image" Target="../media/image48.png"/><Relationship Id="rId5" Type="http://schemas.openxmlformats.org/officeDocument/2006/relationships/customXml" Target="../ink/ink18.xml"/><Relationship Id="rId10" Type="http://schemas.openxmlformats.org/officeDocument/2006/relationships/image" Target="../media/image47.tmp"/><Relationship Id="rId4" Type="http://schemas.openxmlformats.org/officeDocument/2006/relationships/customXml" Target="../ink/ink17.xml"/><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image" Target="../media/image50.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3" Type="http://schemas.openxmlformats.org/officeDocument/2006/relationships/customXml" Target="../ink/ink25.xml"/><Relationship Id="rId18" Type="http://schemas.openxmlformats.org/officeDocument/2006/relationships/image" Target="../media/image60.png"/><Relationship Id="rId26" Type="http://schemas.openxmlformats.org/officeDocument/2006/relationships/customXml" Target="../ink/ink31.xml"/><Relationship Id="rId39" Type="http://schemas.openxmlformats.org/officeDocument/2006/relationships/image" Target="../media/image71.png"/><Relationship Id="rId21" Type="http://schemas.openxmlformats.org/officeDocument/2006/relationships/customXml" Target="../ink/ink29.xml"/><Relationship Id="rId34" Type="http://schemas.openxmlformats.org/officeDocument/2006/relationships/customXml" Target="../ink/ink35.xml"/><Relationship Id="rId42" Type="http://schemas.openxmlformats.org/officeDocument/2006/relationships/customXml" Target="../ink/ink39.xml"/><Relationship Id="rId47" Type="http://schemas.openxmlformats.org/officeDocument/2006/relationships/image" Target="../media/image75.png"/><Relationship Id="rId7" Type="http://schemas.openxmlformats.org/officeDocument/2006/relationships/customXml" Target="../ink/ink22.xml"/><Relationship Id="rId2" Type="http://schemas.openxmlformats.org/officeDocument/2006/relationships/image" Target="../media/image52.tmp"/><Relationship Id="rId16" Type="http://schemas.openxmlformats.org/officeDocument/2006/relationships/image" Target="../media/image59.png"/><Relationship Id="rId29" Type="http://schemas.openxmlformats.org/officeDocument/2006/relationships/image" Target="../media/image66.png"/><Relationship Id="rId11" Type="http://schemas.openxmlformats.org/officeDocument/2006/relationships/customXml" Target="../ink/ink24.xml"/><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70.png"/><Relationship Id="rId40" Type="http://schemas.openxmlformats.org/officeDocument/2006/relationships/customXml" Target="../ink/ink38.xml"/><Relationship Id="rId45" Type="http://schemas.openxmlformats.org/officeDocument/2006/relationships/image" Target="../media/image74.png"/><Relationship Id="rId5" Type="http://schemas.openxmlformats.org/officeDocument/2006/relationships/customXml" Target="../ink/ink21.xml"/><Relationship Id="rId15" Type="http://schemas.openxmlformats.org/officeDocument/2006/relationships/customXml" Target="../ink/ink26.xml"/><Relationship Id="rId23" Type="http://schemas.openxmlformats.org/officeDocument/2006/relationships/image" Target="../media/image63.tmp"/><Relationship Id="rId28" Type="http://schemas.openxmlformats.org/officeDocument/2006/relationships/customXml" Target="../ink/ink32.xml"/><Relationship Id="rId36" Type="http://schemas.openxmlformats.org/officeDocument/2006/relationships/customXml" Target="../ink/ink36.xml"/><Relationship Id="rId49" Type="http://schemas.openxmlformats.org/officeDocument/2006/relationships/image" Target="../media/image76.png"/><Relationship Id="rId10" Type="http://schemas.openxmlformats.org/officeDocument/2006/relationships/image" Target="../media/image56.png"/><Relationship Id="rId19" Type="http://schemas.openxmlformats.org/officeDocument/2006/relationships/customXml" Target="../ink/ink28.xml"/><Relationship Id="rId31" Type="http://schemas.openxmlformats.org/officeDocument/2006/relationships/image" Target="../media/image67.png"/><Relationship Id="rId44" Type="http://schemas.openxmlformats.org/officeDocument/2006/relationships/customXml" Target="../ink/ink40.xml"/><Relationship Id="rId4" Type="http://schemas.openxmlformats.org/officeDocument/2006/relationships/image" Target="../media/image53.png"/><Relationship Id="rId9" Type="http://schemas.openxmlformats.org/officeDocument/2006/relationships/customXml" Target="../ink/ink23.xml"/><Relationship Id="rId14" Type="http://schemas.openxmlformats.org/officeDocument/2006/relationships/image" Target="../media/image58.png"/><Relationship Id="rId22" Type="http://schemas.openxmlformats.org/officeDocument/2006/relationships/image" Target="../media/image62.png"/><Relationship Id="rId27" Type="http://schemas.openxmlformats.org/officeDocument/2006/relationships/image" Target="../media/image65.png"/><Relationship Id="rId30" Type="http://schemas.openxmlformats.org/officeDocument/2006/relationships/customXml" Target="../ink/ink33.xml"/><Relationship Id="rId35" Type="http://schemas.openxmlformats.org/officeDocument/2006/relationships/image" Target="../media/image69.png"/><Relationship Id="rId43" Type="http://schemas.openxmlformats.org/officeDocument/2006/relationships/image" Target="../media/image73.png"/><Relationship Id="rId48" Type="http://schemas.openxmlformats.org/officeDocument/2006/relationships/customXml" Target="../ink/ink42.xml"/><Relationship Id="rId8" Type="http://schemas.openxmlformats.org/officeDocument/2006/relationships/image" Target="../media/image55.png"/><Relationship Id="rId3" Type="http://schemas.openxmlformats.org/officeDocument/2006/relationships/customXml" Target="../ink/ink20.xml"/><Relationship Id="rId12" Type="http://schemas.openxmlformats.org/officeDocument/2006/relationships/image" Target="../media/image57.png"/><Relationship Id="rId17" Type="http://schemas.openxmlformats.org/officeDocument/2006/relationships/customXml" Target="../ink/ink27.xml"/><Relationship Id="rId25" Type="http://schemas.openxmlformats.org/officeDocument/2006/relationships/image" Target="../media/image64.png"/><Relationship Id="rId33" Type="http://schemas.openxmlformats.org/officeDocument/2006/relationships/image" Target="../media/image68.png"/><Relationship Id="rId38" Type="http://schemas.openxmlformats.org/officeDocument/2006/relationships/customXml" Target="../ink/ink37.xml"/><Relationship Id="rId46" Type="http://schemas.openxmlformats.org/officeDocument/2006/relationships/customXml" Target="../ink/ink41.xml"/><Relationship Id="rId20" Type="http://schemas.openxmlformats.org/officeDocument/2006/relationships/image" Target="../media/image61.png"/><Relationship Id="rId41"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tmp"/><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44.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mp"/><Relationship Id="rId1" Type="http://schemas.openxmlformats.org/officeDocument/2006/relationships/slideLayout" Target="../slideLayouts/slideLayout2.xml"/><Relationship Id="rId4" Type="http://schemas.openxmlformats.org/officeDocument/2006/relationships/image" Target="../media/image86.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rive.google.com/file/d/1BlwAAWjwTVHLZuLc823RNyGxnxOqQ6iE/view?usp=share_link"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tmp"/><Relationship Id="rId2" Type="http://schemas.openxmlformats.org/officeDocument/2006/relationships/image" Target="../media/image108.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tmp"/><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tmp"/><Relationship Id="rId3" Type="http://schemas.openxmlformats.org/officeDocument/2006/relationships/image" Target="../media/image7.tmp"/><Relationship Id="rId7" Type="http://schemas.openxmlformats.org/officeDocument/2006/relationships/image" Target="../media/image9.tmp"/><Relationship Id="rId2" Type="http://schemas.openxmlformats.org/officeDocument/2006/relationships/image" Target="../media/image6.tmp"/><Relationship Id="rId1" Type="http://schemas.openxmlformats.org/officeDocument/2006/relationships/slideLayout" Target="../slideLayouts/slideLayout7.xml"/><Relationship Id="rId6" Type="http://schemas.openxmlformats.org/officeDocument/2006/relationships/image" Target="../media/image8.tmp"/><Relationship Id="rId5" Type="http://schemas.openxmlformats.org/officeDocument/2006/relationships/image" Target="../media/image8.png"/><Relationship Id="rId4" Type="http://schemas.openxmlformats.org/officeDocument/2006/relationships/customXml" Target="../ink/ink1.xml"/></Relationships>
</file>

<file path=ppt/slides/_rels/slide9.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7B798-629B-44A2-B0EF-11DD392924CF}"/>
              </a:ext>
            </a:extLst>
          </p:cNvPr>
          <p:cNvSpPr>
            <a:spLocks noGrp="1"/>
          </p:cNvSpPr>
          <p:nvPr>
            <p:ph type="ctrTitle"/>
          </p:nvPr>
        </p:nvSpPr>
        <p:spPr/>
        <p:txBody>
          <a:bodyPr/>
          <a:lstStyle/>
          <a:p>
            <a:r>
              <a:rPr lang="en-IN" dirty="0"/>
              <a:t>BANK LOAN CASE STUDY</a:t>
            </a:r>
          </a:p>
        </p:txBody>
      </p:sp>
    </p:spTree>
    <p:extLst>
      <p:ext uri="{BB962C8B-B14F-4D97-AF65-F5344CB8AC3E}">
        <p14:creationId xmlns:p14="http://schemas.microsoft.com/office/powerpoint/2010/main" val="383795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508D-C0AD-47B6-B815-807D2C3B1295}"/>
              </a:ext>
            </a:extLst>
          </p:cNvPr>
          <p:cNvSpPr>
            <a:spLocks noGrp="1"/>
          </p:cNvSpPr>
          <p:nvPr>
            <p:ph type="title"/>
          </p:nvPr>
        </p:nvSpPr>
        <p:spPr/>
        <p:txBody>
          <a:bodyPr/>
          <a:lstStyle/>
          <a:p>
            <a:r>
              <a:rPr lang="en-IN" dirty="0"/>
              <a:t>DATA IMPUTATION-DATASET1</a:t>
            </a:r>
            <a:br>
              <a:rPr lang="en-IN" dirty="0"/>
            </a:br>
            <a:r>
              <a:rPr lang="en-IN" dirty="0"/>
              <a:t>APPLICATION DATA</a:t>
            </a:r>
          </a:p>
        </p:txBody>
      </p:sp>
      <p:sp>
        <p:nvSpPr>
          <p:cNvPr id="6" name="TextBox 5">
            <a:extLst>
              <a:ext uri="{FF2B5EF4-FFF2-40B4-BE49-F238E27FC236}">
                <a16:creationId xmlns:a16="http://schemas.microsoft.com/office/drawing/2014/main" id="{02CFA2ED-7F7D-4561-9401-2337522BD145}"/>
              </a:ext>
            </a:extLst>
          </p:cNvPr>
          <p:cNvSpPr txBox="1"/>
          <p:nvPr/>
        </p:nvSpPr>
        <p:spPr>
          <a:xfrm>
            <a:off x="0" y="1939335"/>
            <a:ext cx="8324193" cy="1200329"/>
          </a:xfrm>
          <a:prstGeom prst="rect">
            <a:avLst/>
          </a:prstGeom>
          <a:noFill/>
        </p:spPr>
        <p:txBody>
          <a:bodyPr wrap="square" rtlCol="0">
            <a:spAutoFit/>
          </a:bodyPr>
          <a:lstStyle/>
          <a:p>
            <a:pPr indent="-285750">
              <a:buFont typeface="Arial" panose="020B0604020202020204" pitchFamily="34" charset="0"/>
              <a:buChar char="•"/>
            </a:pPr>
            <a:r>
              <a:rPr lang="en-IN" dirty="0"/>
              <a:t>In the column occupation type there are 31.35% null values hence we will change those to ‘Unknown’, this unknown column has the highest percentage.</a:t>
            </a:r>
          </a:p>
          <a:p>
            <a:pPr indent="-285750">
              <a:buFont typeface="Arial" panose="020B0604020202020204" pitchFamily="34" charset="0"/>
              <a:buChar char="•"/>
            </a:pPr>
            <a:r>
              <a:rPr lang="en-IN" dirty="0"/>
              <a:t>Similarly in the column Name Type Suite, the missing values will be replaced with “Unaccompanied” which is the mode of the data.</a:t>
            </a:r>
          </a:p>
        </p:txBody>
      </p:sp>
      <p:pic>
        <p:nvPicPr>
          <p:cNvPr id="11" name="Picture 10">
            <a:extLst>
              <a:ext uri="{FF2B5EF4-FFF2-40B4-BE49-F238E27FC236}">
                <a16:creationId xmlns:a16="http://schemas.microsoft.com/office/drawing/2014/main" id="{1D986865-30BF-4682-A522-036CAA05D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3255" y="49836"/>
            <a:ext cx="3761853" cy="997001"/>
          </a:xfrm>
          <a:prstGeom prst="rect">
            <a:avLst/>
          </a:prstGeom>
        </p:spPr>
      </p:pic>
      <p:sp>
        <p:nvSpPr>
          <p:cNvPr id="16" name="TextBox 15">
            <a:extLst>
              <a:ext uri="{FF2B5EF4-FFF2-40B4-BE49-F238E27FC236}">
                <a16:creationId xmlns:a16="http://schemas.microsoft.com/office/drawing/2014/main" id="{6D663557-4E02-4A11-8594-CD45D173CD29}"/>
              </a:ext>
            </a:extLst>
          </p:cNvPr>
          <p:cNvSpPr txBox="1"/>
          <p:nvPr/>
        </p:nvSpPr>
        <p:spPr>
          <a:xfrm>
            <a:off x="0" y="3195228"/>
            <a:ext cx="11908221" cy="646331"/>
          </a:xfrm>
          <a:prstGeom prst="rect">
            <a:avLst/>
          </a:prstGeom>
          <a:noFill/>
        </p:spPr>
        <p:txBody>
          <a:bodyPr wrap="square" rtlCol="0">
            <a:spAutoFit/>
          </a:bodyPr>
          <a:lstStyle/>
          <a:p>
            <a:r>
              <a:rPr lang="en-IN" dirty="0"/>
              <a:t>For rest of the columns with null value we will replace them with their median values.</a:t>
            </a:r>
          </a:p>
          <a:p>
            <a:endParaRPr lang="en-IN" dirty="0"/>
          </a:p>
        </p:txBody>
      </p:sp>
      <p:pic>
        <p:nvPicPr>
          <p:cNvPr id="20" name="Picture 19">
            <a:extLst>
              <a:ext uri="{FF2B5EF4-FFF2-40B4-BE49-F238E27FC236}">
                <a16:creationId xmlns:a16="http://schemas.microsoft.com/office/drawing/2014/main" id="{9DB69408-14AC-42CE-AE5D-C204E1E06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17127"/>
            <a:ext cx="3132083" cy="1509875"/>
          </a:xfrm>
          <a:prstGeom prst="rect">
            <a:avLst/>
          </a:prstGeom>
        </p:spPr>
      </p:pic>
      <p:pic>
        <p:nvPicPr>
          <p:cNvPr id="22" name="Picture 21">
            <a:extLst>
              <a:ext uri="{FF2B5EF4-FFF2-40B4-BE49-F238E27FC236}">
                <a16:creationId xmlns:a16="http://schemas.microsoft.com/office/drawing/2014/main" id="{C828C95B-4A11-466D-A64C-28CB32022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3255" y="1046837"/>
            <a:ext cx="3872139" cy="2063856"/>
          </a:xfrm>
          <a:prstGeom prst="rect">
            <a:avLst/>
          </a:prstGeom>
        </p:spPr>
      </p:pic>
      <p:pic>
        <p:nvPicPr>
          <p:cNvPr id="24" name="Picture 23">
            <a:extLst>
              <a:ext uri="{FF2B5EF4-FFF2-40B4-BE49-F238E27FC236}">
                <a16:creationId xmlns:a16="http://schemas.microsoft.com/office/drawing/2014/main" id="{4D888644-250D-43A9-AB28-6007726310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28569"/>
            <a:ext cx="2803596" cy="1615899"/>
          </a:xfrm>
          <a:prstGeom prst="rect">
            <a:avLst/>
          </a:prstGeom>
        </p:spPr>
      </p:pic>
      <p:pic>
        <p:nvPicPr>
          <p:cNvPr id="26" name="Picture 25">
            <a:extLst>
              <a:ext uri="{FF2B5EF4-FFF2-40B4-BE49-F238E27FC236}">
                <a16:creationId xmlns:a16="http://schemas.microsoft.com/office/drawing/2014/main" id="{45C8777B-864A-4DC1-9AD3-111D1DEA91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3596" y="3617127"/>
            <a:ext cx="4013406" cy="3127342"/>
          </a:xfrm>
          <a:prstGeom prst="rect">
            <a:avLst/>
          </a:prstGeom>
        </p:spPr>
      </p:pic>
      <p:sp>
        <p:nvSpPr>
          <p:cNvPr id="27" name="TextBox 26">
            <a:extLst>
              <a:ext uri="{FF2B5EF4-FFF2-40B4-BE49-F238E27FC236}">
                <a16:creationId xmlns:a16="http://schemas.microsoft.com/office/drawing/2014/main" id="{A33F1733-D17B-432E-B268-07B8CA4BB8DE}"/>
              </a:ext>
            </a:extLst>
          </p:cNvPr>
          <p:cNvSpPr txBox="1"/>
          <p:nvPr/>
        </p:nvSpPr>
        <p:spPr>
          <a:xfrm>
            <a:off x="6817002" y="6451184"/>
            <a:ext cx="5202621" cy="369332"/>
          </a:xfrm>
          <a:prstGeom prst="rect">
            <a:avLst/>
          </a:prstGeom>
          <a:noFill/>
        </p:spPr>
        <p:txBody>
          <a:bodyPr wrap="square" rtlCol="0">
            <a:spAutoFit/>
          </a:bodyPr>
          <a:lstStyle/>
          <a:p>
            <a:r>
              <a:rPr lang="en-IN" b="1" dirty="0"/>
              <a:t>WE CAN SEE NO COLUMN WITH NULL VALUES</a:t>
            </a:r>
          </a:p>
        </p:txBody>
      </p:sp>
      <p:pic>
        <p:nvPicPr>
          <p:cNvPr id="3080" name="Picture 8">
            <a:extLst>
              <a:ext uri="{FF2B5EF4-FFF2-40B4-BE49-F238E27FC236}">
                <a16:creationId xmlns:a16="http://schemas.microsoft.com/office/drawing/2014/main" id="{66797EE6-EA26-476F-AE69-B6975EABF6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617127"/>
            <a:ext cx="6705600" cy="280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78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1" y="753228"/>
            <a:ext cx="10294182" cy="1080938"/>
          </a:xfrm>
        </p:spPr>
        <p:txBody>
          <a:bodyPr>
            <a:normAutofit fontScale="90000"/>
          </a:bodyPr>
          <a:lstStyle/>
          <a:p>
            <a:r>
              <a:rPr lang="en-IN" dirty="0"/>
              <a:t>STANDARDIZING VALUES –</a:t>
            </a:r>
            <a:br>
              <a:rPr lang="en-IN" dirty="0"/>
            </a:br>
            <a:r>
              <a:rPr lang="en-IN" dirty="0"/>
              <a:t>DATASET-1</a:t>
            </a:r>
            <a:br>
              <a:rPr lang="en-IN" dirty="0"/>
            </a:br>
            <a:r>
              <a:rPr lang="en-IN" dirty="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0" y="2011052"/>
            <a:ext cx="5286703" cy="1215624"/>
          </a:xfrm>
        </p:spPr>
        <p:txBody>
          <a:bodyPr>
            <a:normAutofit fontScale="92500" lnSpcReduction="20000"/>
          </a:bodyPr>
          <a:lstStyle/>
          <a:p>
            <a:pPr marL="0" indent="0" algn="l">
              <a:buNone/>
            </a:pPr>
            <a:r>
              <a:rPr lang="en-US" sz="2000" b="1" i="0" dirty="0">
                <a:effectLst/>
              </a:rPr>
              <a:t>columns AMT_INCOME_TOTAL, AMT_CREDIT, AMT_GOODS_PRICE have very high values, thus will make these numerical columns in categorical columns for better understanding by BINNING </a:t>
            </a:r>
            <a:endParaRPr lang="en-US" sz="2000" b="0" i="0" dirty="0">
              <a:effectLst/>
            </a:endParaRPr>
          </a:p>
          <a:p>
            <a:pPr marL="0" indent="0">
              <a:buNone/>
            </a:pPr>
            <a:endParaRPr lang="en-IN" dirty="0"/>
          </a:p>
        </p:txBody>
      </p:sp>
      <p:pic>
        <p:nvPicPr>
          <p:cNvPr id="8" name="Picture 7">
            <a:extLst>
              <a:ext uri="{FF2B5EF4-FFF2-40B4-BE49-F238E27FC236}">
                <a16:creationId xmlns:a16="http://schemas.microsoft.com/office/drawing/2014/main" id="{47D42A38-2B3A-4AA1-8511-2426E13E2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9380" y="-75278"/>
            <a:ext cx="5202620" cy="4521154"/>
          </a:xfrm>
          <a:prstGeom prst="rect">
            <a:avLst/>
          </a:prstGeom>
        </p:spPr>
      </p:pic>
      <p:pic>
        <p:nvPicPr>
          <p:cNvPr id="10" name="Picture 9">
            <a:extLst>
              <a:ext uri="{FF2B5EF4-FFF2-40B4-BE49-F238E27FC236}">
                <a16:creationId xmlns:a16="http://schemas.microsoft.com/office/drawing/2014/main" id="{7BEF8331-9E7A-4947-9C42-8B1D1FA05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2" y="3085890"/>
            <a:ext cx="6905297" cy="3129874"/>
          </a:xfrm>
          <a:prstGeom prst="rect">
            <a:avLst/>
          </a:prstGeom>
        </p:spPr>
      </p:pic>
      <p:pic>
        <p:nvPicPr>
          <p:cNvPr id="12" name="Picture 11">
            <a:extLst>
              <a:ext uri="{FF2B5EF4-FFF2-40B4-BE49-F238E27FC236}">
                <a16:creationId xmlns:a16="http://schemas.microsoft.com/office/drawing/2014/main" id="{6DC6EB60-6664-4EC8-BB71-F4C675C30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865" y="4443847"/>
            <a:ext cx="8154135" cy="2397055"/>
          </a:xfrm>
          <a:prstGeom prst="rect">
            <a:avLst/>
          </a:prstGeom>
        </p:spPr>
      </p:pic>
    </p:spTree>
    <p:extLst>
      <p:ext uri="{BB962C8B-B14F-4D97-AF65-F5344CB8AC3E}">
        <p14:creationId xmlns:p14="http://schemas.microsoft.com/office/powerpoint/2010/main" val="4259825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1" y="753228"/>
            <a:ext cx="10294182" cy="1080938"/>
          </a:xfrm>
        </p:spPr>
        <p:txBody>
          <a:bodyPr/>
          <a:lstStyle/>
          <a:p>
            <a:r>
              <a:rPr lang="en-IN" dirty="0"/>
              <a:t>STANDARDIZING VALUES –DATASET-1</a:t>
            </a:r>
            <a:br>
              <a:rPr lang="en-IN" dirty="0"/>
            </a:br>
            <a:r>
              <a:rPr lang="en-IN" dirty="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0" y="2011052"/>
            <a:ext cx="12192000" cy="3128507"/>
          </a:xfrm>
        </p:spPr>
        <p:txBody>
          <a:bodyPr>
            <a:normAutofit/>
          </a:bodyPr>
          <a:lstStyle/>
          <a:p>
            <a:pPr marL="0" indent="0" algn="l">
              <a:buNone/>
            </a:pPr>
            <a:r>
              <a:rPr lang="en-US" sz="2000" b="1" i="0" dirty="0">
                <a:effectLst/>
              </a:rPr>
              <a:t>columns DAYS_BIRTH, DAYS_EMPLOYED, DAYS_REGISTRATION, DAYS_ID_PUBLISH, DAYS_LAST_PHONE_CHANGE which counts days have negative values. thus will correct those values</a:t>
            </a:r>
            <a:endParaRPr lang="en-IN" sz="2000" dirty="0"/>
          </a:p>
        </p:txBody>
      </p:sp>
      <p:pic>
        <p:nvPicPr>
          <p:cNvPr id="8" name="Picture 7">
            <a:extLst>
              <a:ext uri="{FF2B5EF4-FFF2-40B4-BE49-F238E27FC236}">
                <a16:creationId xmlns:a16="http://schemas.microsoft.com/office/drawing/2014/main" id="{4285DF57-BB57-44F1-A961-6F5BE464A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86661"/>
            <a:ext cx="5728138" cy="3787407"/>
          </a:xfrm>
          <a:prstGeom prst="rect">
            <a:avLst/>
          </a:prstGeom>
        </p:spPr>
      </p:pic>
      <p:pic>
        <p:nvPicPr>
          <p:cNvPr id="10" name="Picture 9">
            <a:extLst>
              <a:ext uri="{FF2B5EF4-FFF2-40B4-BE49-F238E27FC236}">
                <a16:creationId xmlns:a16="http://schemas.microsoft.com/office/drawing/2014/main" id="{562EE926-FA72-4948-A27B-3B8E45CCB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138" y="2886660"/>
            <a:ext cx="6421821" cy="378740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D073767-CA90-4D5D-83F6-DC6AAD8EC5C9}"/>
                  </a:ext>
                </a:extLst>
              </p14:cNvPr>
              <p14:cNvContentPartPr/>
              <p14:nvPr/>
            </p14:nvContentPartPr>
            <p14:xfrm>
              <a:off x="556916" y="4119505"/>
              <a:ext cx="541440" cy="4680"/>
            </p14:xfrm>
          </p:contentPart>
        </mc:Choice>
        <mc:Fallback xmlns="">
          <p:pic>
            <p:nvPicPr>
              <p:cNvPr id="11" name="Ink 10">
                <a:extLst>
                  <a:ext uri="{FF2B5EF4-FFF2-40B4-BE49-F238E27FC236}">
                    <a16:creationId xmlns:a16="http://schemas.microsoft.com/office/drawing/2014/main" id="{5D073767-CA90-4D5D-83F6-DC6AAD8EC5C9}"/>
                  </a:ext>
                </a:extLst>
              </p:cNvPr>
              <p:cNvPicPr/>
              <p:nvPr/>
            </p:nvPicPr>
            <p:blipFill>
              <a:blip r:embed="rId5"/>
              <a:stretch>
                <a:fillRect/>
              </a:stretch>
            </p:blipFill>
            <p:spPr>
              <a:xfrm>
                <a:off x="539276" y="4101865"/>
                <a:ext cx="577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76BBF60-EC3F-4B56-8791-6C911F658AB1}"/>
                  </a:ext>
                </a:extLst>
              </p14:cNvPr>
              <p14:cNvContentPartPr/>
              <p14:nvPr/>
            </p14:nvContentPartPr>
            <p14:xfrm>
              <a:off x="-199804" y="6514945"/>
              <a:ext cx="472680" cy="472680"/>
            </p14:xfrm>
          </p:contentPart>
        </mc:Choice>
        <mc:Fallback xmlns="">
          <p:pic>
            <p:nvPicPr>
              <p:cNvPr id="13" name="Ink 12">
                <a:extLst>
                  <a:ext uri="{FF2B5EF4-FFF2-40B4-BE49-F238E27FC236}">
                    <a16:creationId xmlns:a16="http://schemas.microsoft.com/office/drawing/2014/main" id="{C76BBF60-EC3F-4B56-8791-6C911F658AB1}"/>
                  </a:ext>
                </a:extLst>
              </p:cNvPr>
              <p:cNvPicPr/>
              <p:nvPr/>
            </p:nvPicPr>
            <p:blipFill>
              <a:blip r:embed="rId7"/>
              <a:stretch>
                <a:fillRect/>
              </a:stretch>
            </p:blipFill>
            <p:spPr>
              <a:xfrm>
                <a:off x="-217804" y="6497305"/>
                <a:ext cx="508320" cy="50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7EB77C6C-76BC-4925-A2FC-B7C1CF66573B}"/>
                  </a:ext>
                </a:extLst>
              </p14:cNvPr>
              <p14:cNvContentPartPr/>
              <p14:nvPr/>
            </p14:nvContentPartPr>
            <p14:xfrm>
              <a:off x="485276" y="4969308"/>
              <a:ext cx="591480" cy="360"/>
            </p14:xfrm>
          </p:contentPart>
        </mc:Choice>
        <mc:Fallback xmlns="">
          <p:pic>
            <p:nvPicPr>
              <p:cNvPr id="14" name="Ink 13">
                <a:extLst>
                  <a:ext uri="{FF2B5EF4-FFF2-40B4-BE49-F238E27FC236}">
                    <a16:creationId xmlns:a16="http://schemas.microsoft.com/office/drawing/2014/main" id="{7EB77C6C-76BC-4925-A2FC-B7C1CF66573B}"/>
                  </a:ext>
                </a:extLst>
              </p:cNvPr>
              <p:cNvPicPr/>
              <p:nvPr/>
            </p:nvPicPr>
            <p:blipFill>
              <a:blip r:embed="rId9"/>
              <a:stretch>
                <a:fillRect/>
              </a:stretch>
            </p:blipFill>
            <p:spPr>
              <a:xfrm>
                <a:off x="467636" y="4951308"/>
                <a:ext cx="627120" cy="36000"/>
              </a:xfrm>
              <a:prstGeom prst="rect">
                <a:avLst/>
              </a:prstGeom>
            </p:spPr>
          </p:pic>
        </mc:Fallback>
      </mc:AlternateContent>
      <p:grpSp>
        <p:nvGrpSpPr>
          <p:cNvPr id="17" name="Group 16">
            <a:extLst>
              <a:ext uri="{FF2B5EF4-FFF2-40B4-BE49-F238E27FC236}">
                <a16:creationId xmlns:a16="http://schemas.microsoft.com/office/drawing/2014/main" id="{49437C4F-F800-4A97-8AA3-521BAC4EAC0B}"/>
              </a:ext>
            </a:extLst>
          </p:cNvPr>
          <p:cNvGrpSpPr/>
          <p:nvPr/>
        </p:nvGrpSpPr>
        <p:grpSpPr>
          <a:xfrm>
            <a:off x="485276" y="5315988"/>
            <a:ext cx="1486080" cy="48960"/>
            <a:chOff x="485276" y="5315988"/>
            <a:chExt cx="1486080" cy="48960"/>
          </a:xfrm>
        </p:grpSpPr>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6BF87AD8-FA5F-43F8-8B39-BE5E349A7DD1}"/>
                    </a:ext>
                  </a:extLst>
                </p14:cNvPr>
                <p14:cNvContentPartPr/>
                <p14:nvPr/>
              </p14:nvContentPartPr>
              <p14:xfrm>
                <a:off x="485276" y="5353428"/>
                <a:ext cx="613440" cy="11520"/>
              </p14:xfrm>
            </p:contentPart>
          </mc:Choice>
          <mc:Fallback xmlns="">
            <p:pic>
              <p:nvPicPr>
                <p:cNvPr id="15" name="Ink 14">
                  <a:extLst>
                    <a:ext uri="{FF2B5EF4-FFF2-40B4-BE49-F238E27FC236}">
                      <a16:creationId xmlns:a16="http://schemas.microsoft.com/office/drawing/2014/main" id="{6BF87AD8-FA5F-43F8-8B39-BE5E349A7DD1}"/>
                    </a:ext>
                  </a:extLst>
                </p:cNvPr>
                <p:cNvPicPr/>
                <p:nvPr/>
              </p:nvPicPr>
              <p:blipFill>
                <a:blip r:embed="rId11"/>
                <a:stretch>
                  <a:fillRect/>
                </a:stretch>
              </p:blipFill>
              <p:spPr>
                <a:xfrm>
                  <a:off x="467636" y="5335428"/>
                  <a:ext cx="649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C705A63F-6F32-420F-89F1-64FCD0827ACB}"/>
                    </a:ext>
                  </a:extLst>
                </p14:cNvPr>
                <p14:cNvContentPartPr/>
                <p14:nvPr/>
              </p14:nvContentPartPr>
              <p14:xfrm>
                <a:off x="1417676" y="5315988"/>
                <a:ext cx="553680" cy="4680"/>
              </p14:xfrm>
            </p:contentPart>
          </mc:Choice>
          <mc:Fallback xmlns="">
            <p:pic>
              <p:nvPicPr>
                <p:cNvPr id="16" name="Ink 15">
                  <a:extLst>
                    <a:ext uri="{FF2B5EF4-FFF2-40B4-BE49-F238E27FC236}">
                      <a16:creationId xmlns:a16="http://schemas.microsoft.com/office/drawing/2014/main" id="{C705A63F-6F32-420F-89F1-64FCD0827ACB}"/>
                    </a:ext>
                  </a:extLst>
                </p:cNvPr>
                <p:cNvPicPr/>
                <p:nvPr/>
              </p:nvPicPr>
              <p:blipFill>
                <a:blip r:embed="rId13"/>
                <a:stretch>
                  <a:fillRect/>
                </a:stretch>
              </p:blipFill>
              <p:spPr>
                <a:xfrm>
                  <a:off x="1400036" y="5298348"/>
                  <a:ext cx="589320" cy="4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AEC7C638-F8C4-4295-BA7B-AF9B8F2BBF8C}"/>
                  </a:ext>
                </a:extLst>
              </p14:cNvPr>
              <p14:cNvContentPartPr/>
              <p14:nvPr/>
            </p14:nvContentPartPr>
            <p14:xfrm>
              <a:off x="1439636" y="4914588"/>
              <a:ext cx="623880" cy="12240"/>
            </p14:xfrm>
          </p:contentPart>
        </mc:Choice>
        <mc:Fallback xmlns="">
          <p:pic>
            <p:nvPicPr>
              <p:cNvPr id="18" name="Ink 17">
                <a:extLst>
                  <a:ext uri="{FF2B5EF4-FFF2-40B4-BE49-F238E27FC236}">
                    <a16:creationId xmlns:a16="http://schemas.microsoft.com/office/drawing/2014/main" id="{AEC7C638-F8C4-4295-BA7B-AF9B8F2BBF8C}"/>
                  </a:ext>
                </a:extLst>
              </p:cNvPr>
              <p:cNvPicPr/>
              <p:nvPr/>
            </p:nvPicPr>
            <p:blipFill>
              <a:blip r:embed="rId15"/>
              <a:stretch>
                <a:fillRect/>
              </a:stretch>
            </p:blipFill>
            <p:spPr>
              <a:xfrm>
                <a:off x="1421636" y="4896588"/>
                <a:ext cx="659520" cy="47880"/>
              </a:xfrm>
              <a:prstGeom prst="rect">
                <a:avLst/>
              </a:prstGeom>
            </p:spPr>
          </p:pic>
        </mc:Fallback>
      </mc:AlternateContent>
      <p:grpSp>
        <p:nvGrpSpPr>
          <p:cNvPr id="23" name="Group 22">
            <a:extLst>
              <a:ext uri="{FF2B5EF4-FFF2-40B4-BE49-F238E27FC236}">
                <a16:creationId xmlns:a16="http://schemas.microsoft.com/office/drawing/2014/main" id="{EF0B7969-E9D4-420A-B639-8121C9C84386}"/>
              </a:ext>
            </a:extLst>
          </p:cNvPr>
          <p:cNvGrpSpPr/>
          <p:nvPr/>
        </p:nvGrpSpPr>
        <p:grpSpPr>
          <a:xfrm>
            <a:off x="1505516" y="5725308"/>
            <a:ext cx="2520360" cy="56520"/>
            <a:chOff x="1505516" y="5725308"/>
            <a:chExt cx="2520360" cy="56520"/>
          </a:xfrm>
        </p:grpSpPr>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C5129B50-CB92-4A9B-9AEA-AE8F7D312201}"/>
                    </a:ext>
                  </a:extLst>
                </p14:cNvPr>
                <p14:cNvContentPartPr/>
                <p14:nvPr/>
              </p14:nvContentPartPr>
              <p14:xfrm>
                <a:off x="1505516" y="5769228"/>
                <a:ext cx="472680" cy="12600"/>
              </p14:xfrm>
            </p:contentPart>
          </mc:Choice>
          <mc:Fallback xmlns="">
            <p:pic>
              <p:nvPicPr>
                <p:cNvPr id="19" name="Ink 18">
                  <a:extLst>
                    <a:ext uri="{FF2B5EF4-FFF2-40B4-BE49-F238E27FC236}">
                      <a16:creationId xmlns:a16="http://schemas.microsoft.com/office/drawing/2014/main" id="{C5129B50-CB92-4A9B-9AEA-AE8F7D312201}"/>
                    </a:ext>
                  </a:extLst>
                </p:cNvPr>
                <p:cNvPicPr/>
                <p:nvPr/>
              </p:nvPicPr>
              <p:blipFill>
                <a:blip r:embed="rId17"/>
                <a:stretch>
                  <a:fillRect/>
                </a:stretch>
              </p:blipFill>
              <p:spPr>
                <a:xfrm>
                  <a:off x="1487516" y="5751228"/>
                  <a:ext cx="508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9108B833-861A-424C-A0AF-DC3B347B1BC5}"/>
                    </a:ext>
                  </a:extLst>
                </p14:cNvPr>
                <p14:cNvContentPartPr/>
                <p14:nvPr/>
              </p14:nvContentPartPr>
              <p14:xfrm>
                <a:off x="2503076" y="5769228"/>
                <a:ext cx="591120" cy="12240"/>
              </p14:xfrm>
            </p:contentPart>
          </mc:Choice>
          <mc:Fallback xmlns="">
            <p:pic>
              <p:nvPicPr>
                <p:cNvPr id="20" name="Ink 19">
                  <a:extLst>
                    <a:ext uri="{FF2B5EF4-FFF2-40B4-BE49-F238E27FC236}">
                      <a16:creationId xmlns:a16="http://schemas.microsoft.com/office/drawing/2014/main" id="{9108B833-861A-424C-A0AF-DC3B347B1BC5}"/>
                    </a:ext>
                  </a:extLst>
                </p:cNvPr>
                <p:cNvPicPr/>
                <p:nvPr/>
              </p:nvPicPr>
              <p:blipFill>
                <a:blip r:embed="rId19"/>
                <a:stretch>
                  <a:fillRect/>
                </a:stretch>
              </p:blipFill>
              <p:spPr>
                <a:xfrm>
                  <a:off x="2485076" y="5751228"/>
                  <a:ext cx="6267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056DBE6E-7B07-4E50-9167-34B2277270ED}"/>
                    </a:ext>
                  </a:extLst>
                </p14:cNvPr>
                <p14:cNvContentPartPr/>
                <p14:nvPr/>
              </p14:nvContentPartPr>
              <p14:xfrm>
                <a:off x="3445916" y="5725308"/>
                <a:ext cx="579960" cy="23760"/>
              </p14:xfrm>
            </p:contentPart>
          </mc:Choice>
          <mc:Fallback xmlns="">
            <p:pic>
              <p:nvPicPr>
                <p:cNvPr id="22" name="Ink 21">
                  <a:extLst>
                    <a:ext uri="{FF2B5EF4-FFF2-40B4-BE49-F238E27FC236}">
                      <a16:creationId xmlns:a16="http://schemas.microsoft.com/office/drawing/2014/main" id="{056DBE6E-7B07-4E50-9167-34B2277270ED}"/>
                    </a:ext>
                  </a:extLst>
                </p:cNvPr>
                <p:cNvPicPr/>
                <p:nvPr/>
              </p:nvPicPr>
              <p:blipFill>
                <a:blip r:embed="rId21"/>
                <a:stretch>
                  <a:fillRect/>
                </a:stretch>
              </p:blipFill>
              <p:spPr>
                <a:xfrm>
                  <a:off x="3427916" y="5707308"/>
                  <a:ext cx="61560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A78B2BCD-EB18-4432-BA1F-AEB2CABC0704}"/>
                  </a:ext>
                </a:extLst>
              </p14:cNvPr>
              <p14:cNvContentPartPr/>
              <p14:nvPr/>
            </p14:nvContentPartPr>
            <p14:xfrm>
              <a:off x="3555356" y="4892628"/>
              <a:ext cx="503640" cy="360"/>
            </p14:xfrm>
          </p:contentPart>
        </mc:Choice>
        <mc:Fallback xmlns="">
          <p:pic>
            <p:nvPicPr>
              <p:cNvPr id="24" name="Ink 23">
                <a:extLst>
                  <a:ext uri="{FF2B5EF4-FFF2-40B4-BE49-F238E27FC236}">
                    <a16:creationId xmlns:a16="http://schemas.microsoft.com/office/drawing/2014/main" id="{A78B2BCD-EB18-4432-BA1F-AEB2CABC0704}"/>
                  </a:ext>
                </a:extLst>
              </p:cNvPr>
              <p:cNvPicPr/>
              <p:nvPr/>
            </p:nvPicPr>
            <p:blipFill>
              <a:blip r:embed="rId23"/>
              <a:stretch>
                <a:fillRect/>
              </a:stretch>
            </p:blipFill>
            <p:spPr>
              <a:xfrm>
                <a:off x="3537356" y="4874988"/>
                <a:ext cx="5392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2BC0AA87-D118-44A5-BF92-6819B439660A}"/>
                  </a:ext>
                </a:extLst>
              </p14:cNvPr>
              <p14:cNvContentPartPr/>
              <p14:nvPr/>
            </p14:nvContentPartPr>
            <p14:xfrm>
              <a:off x="5024516" y="4892268"/>
              <a:ext cx="514440" cy="23040"/>
            </p14:xfrm>
          </p:contentPart>
        </mc:Choice>
        <mc:Fallback xmlns="">
          <p:pic>
            <p:nvPicPr>
              <p:cNvPr id="25" name="Ink 24">
                <a:extLst>
                  <a:ext uri="{FF2B5EF4-FFF2-40B4-BE49-F238E27FC236}">
                    <a16:creationId xmlns:a16="http://schemas.microsoft.com/office/drawing/2014/main" id="{2BC0AA87-D118-44A5-BF92-6819B439660A}"/>
                  </a:ext>
                </a:extLst>
              </p:cNvPr>
              <p:cNvPicPr/>
              <p:nvPr/>
            </p:nvPicPr>
            <p:blipFill>
              <a:blip r:embed="rId25"/>
              <a:stretch>
                <a:fillRect/>
              </a:stretch>
            </p:blipFill>
            <p:spPr>
              <a:xfrm>
                <a:off x="5006876" y="4874628"/>
                <a:ext cx="5500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9C601F63-2003-4877-9BF6-E36A728673E1}"/>
                  </a:ext>
                </a:extLst>
              </p14:cNvPr>
              <p14:cNvContentPartPr/>
              <p14:nvPr/>
            </p14:nvContentPartPr>
            <p14:xfrm>
              <a:off x="5013356" y="5386188"/>
              <a:ext cx="525600" cy="22680"/>
            </p14:xfrm>
          </p:contentPart>
        </mc:Choice>
        <mc:Fallback xmlns="">
          <p:pic>
            <p:nvPicPr>
              <p:cNvPr id="26" name="Ink 25">
                <a:extLst>
                  <a:ext uri="{FF2B5EF4-FFF2-40B4-BE49-F238E27FC236}">
                    <a16:creationId xmlns:a16="http://schemas.microsoft.com/office/drawing/2014/main" id="{9C601F63-2003-4877-9BF6-E36A728673E1}"/>
                  </a:ext>
                </a:extLst>
              </p:cNvPr>
              <p:cNvPicPr/>
              <p:nvPr/>
            </p:nvPicPr>
            <p:blipFill>
              <a:blip r:embed="rId27"/>
              <a:stretch>
                <a:fillRect/>
              </a:stretch>
            </p:blipFill>
            <p:spPr>
              <a:xfrm>
                <a:off x="4995716" y="5368548"/>
                <a:ext cx="5612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434B1BC6-DA6C-4680-8C45-A63C2F90D3D2}"/>
                  </a:ext>
                </a:extLst>
              </p14:cNvPr>
              <p14:cNvContentPartPr/>
              <p14:nvPr/>
            </p14:nvContentPartPr>
            <p14:xfrm>
              <a:off x="5002916" y="5791548"/>
              <a:ext cx="536400" cy="360"/>
            </p14:xfrm>
          </p:contentPart>
        </mc:Choice>
        <mc:Fallback xmlns="">
          <p:pic>
            <p:nvPicPr>
              <p:cNvPr id="27" name="Ink 26">
                <a:extLst>
                  <a:ext uri="{FF2B5EF4-FFF2-40B4-BE49-F238E27FC236}">
                    <a16:creationId xmlns:a16="http://schemas.microsoft.com/office/drawing/2014/main" id="{434B1BC6-DA6C-4680-8C45-A63C2F90D3D2}"/>
                  </a:ext>
                </a:extLst>
              </p:cNvPr>
              <p:cNvPicPr/>
              <p:nvPr/>
            </p:nvPicPr>
            <p:blipFill>
              <a:blip r:embed="rId29"/>
              <a:stretch>
                <a:fillRect/>
              </a:stretch>
            </p:blipFill>
            <p:spPr>
              <a:xfrm>
                <a:off x="4984916" y="5773908"/>
                <a:ext cx="5720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061C0A14-9B1A-466E-834C-84CC59AF7AF7}"/>
                  </a:ext>
                </a:extLst>
              </p14:cNvPr>
              <p14:cNvContentPartPr/>
              <p14:nvPr/>
            </p14:nvContentPartPr>
            <p14:xfrm>
              <a:off x="5123516" y="6197268"/>
              <a:ext cx="371520" cy="360"/>
            </p14:xfrm>
          </p:contentPart>
        </mc:Choice>
        <mc:Fallback xmlns="">
          <p:pic>
            <p:nvPicPr>
              <p:cNvPr id="28" name="Ink 27">
                <a:extLst>
                  <a:ext uri="{FF2B5EF4-FFF2-40B4-BE49-F238E27FC236}">
                    <a16:creationId xmlns:a16="http://schemas.microsoft.com/office/drawing/2014/main" id="{061C0A14-9B1A-466E-834C-84CC59AF7AF7}"/>
                  </a:ext>
                </a:extLst>
              </p:cNvPr>
              <p:cNvPicPr/>
              <p:nvPr/>
            </p:nvPicPr>
            <p:blipFill>
              <a:blip r:embed="rId31"/>
              <a:stretch>
                <a:fillRect/>
              </a:stretch>
            </p:blipFill>
            <p:spPr>
              <a:xfrm>
                <a:off x="5105516" y="6179628"/>
                <a:ext cx="407160" cy="36000"/>
              </a:xfrm>
              <a:prstGeom prst="rect">
                <a:avLst/>
              </a:prstGeom>
            </p:spPr>
          </p:pic>
        </mc:Fallback>
      </mc:AlternateContent>
    </p:spTree>
    <p:extLst>
      <p:ext uri="{BB962C8B-B14F-4D97-AF65-F5344CB8AC3E}">
        <p14:creationId xmlns:p14="http://schemas.microsoft.com/office/powerpoint/2010/main" val="380668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143B0-8882-4797-B03C-1E80B780481F}"/>
              </a:ext>
            </a:extLst>
          </p:cNvPr>
          <p:cNvSpPr>
            <a:spLocks noGrp="1"/>
          </p:cNvSpPr>
          <p:nvPr>
            <p:ph type="title"/>
          </p:nvPr>
        </p:nvSpPr>
        <p:spPr>
          <a:xfrm>
            <a:off x="1" y="753228"/>
            <a:ext cx="10294182" cy="1080938"/>
          </a:xfrm>
        </p:spPr>
        <p:txBody>
          <a:bodyPr/>
          <a:lstStyle/>
          <a:p>
            <a:r>
              <a:rPr lang="en-IN" dirty="0"/>
              <a:t>STANDARDIZING VALUES –DATASET-1</a:t>
            </a:r>
            <a:br>
              <a:rPr lang="en-IN" dirty="0"/>
            </a:br>
            <a:r>
              <a:rPr lang="en-IN" dirty="0"/>
              <a:t>APPLICATION DATA</a:t>
            </a:r>
          </a:p>
        </p:txBody>
      </p:sp>
      <p:sp>
        <p:nvSpPr>
          <p:cNvPr id="6" name="Content Placeholder 5">
            <a:extLst>
              <a:ext uri="{FF2B5EF4-FFF2-40B4-BE49-F238E27FC236}">
                <a16:creationId xmlns:a16="http://schemas.microsoft.com/office/drawing/2014/main" id="{4E350566-22DD-46D4-8605-1B4AA0D5B2F2}"/>
              </a:ext>
            </a:extLst>
          </p:cNvPr>
          <p:cNvSpPr>
            <a:spLocks noGrp="1"/>
          </p:cNvSpPr>
          <p:nvPr>
            <p:ph idx="1"/>
          </p:nvPr>
        </p:nvSpPr>
        <p:spPr>
          <a:xfrm>
            <a:off x="0" y="1947990"/>
            <a:ext cx="12192000" cy="3128507"/>
          </a:xfrm>
        </p:spPr>
        <p:txBody>
          <a:bodyPr>
            <a:normAutofit/>
          </a:bodyPr>
          <a:lstStyle/>
          <a:p>
            <a:pPr marL="0" indent="0" algn="l">
              <a:buNone/>
            </a:pPr>
            <a:r>
              <a:rPr lang="en-US" sz="2000" b="1" i="0" dirty="0">
                <a:effectLst/>
              </a:rPr>
              <a:t>convert DAYS_BIRTH to AGE in years , DAYS_EMPLOYED to YEARS EMPLOYED</a:t>
            </a:r>
            <a:endParaRPr lang="en-US" sz="2000" b="0" i="0" dirty="0">
              <a:effectLst/>
            </a:endParaRPr>
          </a:p>
        </p:txBody>
      </p:sp>
      <p:pic>
        <p:nvPicPr>
          <p:cNvPr id="3" name="Picture 2">
            <a:extLst>
              <a:ext uri="{FF2B5EF4-FFF2-40B4-BE49-F238E27FC236}">
                <a16:creationId xmlns:a16="http://schemas.microsoft.com/office/drawing/2014/main" id="{484E2D93-61CF-446C-8EF7-9302A00FF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21" y="2897408"/>
            <a:ext cx="6401129" cy="3422826"/>
          </a:xfrm>
          <a:prstGeom prst="rect">
            <a:avLst/>
          </a:prstGeom>
        </p:spPr>
      </p:pic>
      <p:pic>
        <p:nvPicPr>
          <p:cNvPr id="7" name="Picture 6">
            <a:extLst>
              <a:ext uri="{FF2B5EF4-FFF2-40B4-BE49-F238E27FC236}">
                <a16:creationId xmlns:a16="http://schemas.microsoft.com/office/drawing/2014/main" id="{E786E4C4-6457-42E3-93CA-1033AFEAE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150" y="2897408"/>
            <a:ext cx="5696243" cy="3422826"/>
          </a:xfrm>
          <a:prstGeom prst="rect">
            <a:avLst/>
          </a:prstGeom>
        </p:spPr>
      </p:pic>
    </p:spTree>
    <p:extLst>
      <p:ext uri="{BB962C8B-B14F-4D97-AF65-F5344CB8AC3E}">
        <p14:creationId xmlns:p14="http://schemas.microsoft.com/office/powerpoint/2010/main" val="3948978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80321" y="879348"/>
            <a:ext cx="9613861" cy="1080938"/>
          </a:xfrm>
        </p:spPr>
        <p:txBody>
          <a:bodyPr>
            <a:normAutofit fontScale="90000"/>
          </a:bodyPr>
          <a:lstStyle/>
          <a:p>
            <a:r>
              <a:rPr lang="en-IN" dirty="0"/>
              <a:t>FINDING AND HANDLING MISSING DATA </a:t>
            </a:r>
            <a:br>
              <a:rPr lang="en-IN" dirty="0"/>
            </a:br>
            <a:r>
              <a:rPr lang="en-IN" dirty="0"/>
              <a:t>DATASET -2 -&gt;PREVIOUS APPLICATION</a:t>
            </a:r>
            <a:br>
              <a:rPr lang="en-IN" dirty="0"/>
            </a:br>
            <a:endParaRPr lang="en-IN" dirty="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0" y="1960286"/>
            <a:ext cx="12191999" cy="5044966"/>
          </a:xfrm>
        </p:spPr>
        <p:txBody>
          <a:bodyPr>
            <a:normAutofit/>
          </a:bodyPr>
          <a:lstStyle/>
          <a:p>
            <a:pPr marL="0" indent="0">
              <a:buNone/>
            </a:pPr>
            <a:r>
              <a:rPr lang="en-IN" dirty="0"/>
              <a:t>Number of Rows =1670214</a:t>
            </a:r>
          </a:p>
          <a:p>
            <a:pPr marL="0" indent="0">
              <a:buNone/>
            </a:pPr>
            <a:r>
              <a:rPr lang="en-IN" dirty="0"/>
              <a:t>Number of Columns=37</a:t>
            </a:r>
          </a:p>
          <a:p>
            <a:r>
              <a:rPr lang="en-IN" dirty="0"/>
              <a:t>There are some data set related to days which is negative would have to manage that</a:t>
            </a:r>
          </a:p>
          <a:p>
            <a:r>
              <a:rPr lang="en-IN" dirty="0"/>
              <a:t>The given line plot shows the columns                                                                                                                          and number of null values(extracted                                                                                   from the Jupyter File attached in Tech                                                                	    Stack used slide)</a:t>
            </a:r>
          </a:p>
          <a:p>
            <a:r>
              <a:rPr lang="en-IN" dirty="0"/>
              <a:t>We will drop those columns with missing                                                                                 value % greater than 50% </a:t>
            </a:r>
          </a:p>
          <a:p>
            <a:r>
              <a:rPr lang="en-US" sz="2000" dirty="0"/>
              <a:t>As per Industrial Standard, max Threshold                                                                                                                 limit can be between 40% to 50 % depending                                                                             upon the data acquired in specific sector</a:t>
            </a:r>
            <a:endParaRPr lang="en-IN" sz="2000" dirty="0"/>
          </a:p>
        </p:txBody>
      </p:sp>
      <p:pic>
        <p:nvPicPr>
          <p:cNvPr id="2054" name="Picture 6">
            <a:extLst>
              <a:ext uri="{FF2B5EF4-FFF2-40B4-BE49-F238E27FC236}">
                <a16:creationId xmlns:a16="http://schemas.microsoft.com/office/drawing/2014/main" id="{1DED9B3F-5779-4512-8FBF-6F350F6181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33"/>
          <a:stretch/>
        </p:blipFill>
        <p:spPr bwMode="auto">
          <a:xfrm>
            <a:off x="5906814" y="3699641"/>
            <a:ext cx="6411310" cy="29152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E66F26A-B220-4438-8981-30BD18F9C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820" y="1960286"/>
            <a:ext cx="3899137" cy="803510"/>
          </a:xfrm>
          <a:prstGeom prst="rect">
            <a:avLst/>
          </a:prstGeom>
        </p:spPr>
      </p:pic>
    </p:spTree>
    <p:extLst>
      <p:ext uri="{BB962C8B-B14F-4D97-AF65-F5344CB8AC3E}">
        <p14:creationId xmlns:p14="http://schemas.microsoft.com/office/powerpoint/2010/main" val="54174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1F3CD-1877-4F8F-810F-1CCFC8E24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9551" y="2690648"/>
            <a:ext cx="3518081" cy="2641736"/>
          </a:xfrm>
          <a:prstGeom prst="rect">
            <a:avLst/>
          </a:prstGeom>
        </p:spPr>
      </p:pic>
      <p:sp>
        <p:nvSpPr>
          <p:cNvPr id="6" name="TextBox 5">
            <a:extLst>
              <a:ext uri="{FF2B5EF4-FFF2-40B4-BE49-F238E27FC236}">
                <a16:creationId xmlns:a16="http://schemas.microsoft.com/office/drawing/2014/main" id="{E1D4F626-2422-4C33-98EA-87091B962BD4}"/>
              </a:ext>
            </a:extLst>
          </p:cNvPr>
          <p:cNvSpPr txBox="1"/>
          <p:nvPr/>
        </p:nvSpPr>
        <p:spPr>
          <a:xfrm>
            <a:off x="0" y="2291255"/>
            <a:ext cx="8656696" cy="1477328"/>
          </a:xfrm>
          <a:prstGeom prst="rect">
            <a:avLst/>
          </a:prstGeom>
          <a:noFill/>
        </p:spPr>
        <p:txBody>
          <a:bodyPr wrap="square" rtlCol="0">
            <a:spAutoFit/>
          </a:bodyPr>
          <a:lstStyle/>
          <a:p>
            <a:r>
              <a:rPr lang="en-IN" dirty="0"/>
              <a:t>Removed 4 columns with null values greater than 50% , now there are 33 columns left</a:t>
            </a:r>
          </a:p>
          <a:p>
            <a:r>
              <a:rPr lang="en-IN" dirty="0"/>
              <a:t>Dropped 4 more columns which were not necessary for the analysis, 29 columns</a:t>
            </a:r>
          </a:p>
          <a:p>
            <a:r>
              <a:rPr lang="en-IN" dirty="0"/>
              <a:t>Left</a:t>
            </a:r>
          </a:p>
          <a:p>
            <a:endParaRPr lang="en-IN" dirty="0"/>
          </a:p>
        </p:txBody>
      </p:sp>
      <p:pic>
        <p:nvPicPr>
          <p:cNvPr id="3" name="Picture 2">
            <a:extLst>
              <a:ext uri="{FF2B5EF4-FFF2-40B4-BE49-F238E27FC236}">
                <a16:creationId xmlns:a16="http://schemas.microsoft.com/office/drawing/2014/main" id="{334C0E43-BA49-40EF-B3BE-F01B1B2E0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1722"/>
            <a:ext cx="7969660" cy="1549480"/>
          </a:xfrm>
          <a:prstGeom prst="rect">
            <a:avLst/>
          </a:prstGeom>
        </p:spPr>
      </p:pic>
      <p:sp>
        <p:nvSpPr>
          <p:cNvPr id="4" name="Title 3">
            <a:extLst>
              <a:ext uri="{FF2B5EF4-FFF2-40B4-BE49-F238E27FC236}">
                <a16:creationId xmlns:a16="http://schemas.microsoft.com/office/drawing/2014/main" id="{AECBFB93-E4F5-442F-84DE-E2125EF3859A}"/>
              </a:ext>
            </a:extLst>
          </p:cNvPr>
          <p:cNvSpPr>
            <a:spLocks noGrp="1"/>
          </p:cNvSpPr>
          <p:nvPr>
            <p:ph type="title"/>
          </p:nvPr>
        </p:nvSpPr>
        <p:spPr/>
        <p:txBody>
          <a:bodyPr/>
          <a:lstStyle/>
          <a:p>
            <a:r>
              <a:rPr lang="en-IN" dirty="0"/>
              <a:t>DROPPING UNWANTED COLUMNS</a:t>
            </a:r>
          </a:p>
        </p:txBody>
      </p:sp>
      <p:cxnSp>
        <p:nvCxnSpPr>
          <p:cNvPr id="8" name="Straight Arrow Connector 7">
            <a:extLst>
              <a:ext uri="{FF2B5EF4-FFF2-40B4-BE49-F238E27FC236}">
                <a16:creationId xmlns:a16="http://schemas.microsoft.com/office/drawing/2014/main" id="{5F66B70C-2605-4688-B527-69E58C6FD301}"/>
              </a:ext>
            </a:extLst>
          </p:cNvPr>
          <p:cNvCxnSpPr>
            <a:cxnSpLocks/>
          </p:cNvCxnSpPr>
          <p:nvPr/>
        </p:nvCxnSpPr>
        <p:spPr>
          <a:xfrm>
            <a:off x="8509551" y="2482646"/>
            <a:ext cx="1524000" cy="208002"/>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75E36D08-E881-4C35-9601-3CA41CAAE11C}"/>
              </a:ext>
            </a:extLst>
          </p:cNvPr>
          <p:cNvCxnSpPr>
            <a:cxnSpLocks/>
          </p:cNvCxnSpPr>
          <p:nvPr/>
        </p:nvCxnSpPr>
        <p:spPr>
          <a:xfrm>
            <a:off x="680321" y="3226278"/>
            <a:ext cx="1337665" cy="405444"/>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Rectangle 14">
            <a:extLst>
              <a:ext uri="{FF2B5EF4-FFF2-40B4-BE49-F238E27FC236}">
                <a16:creationId xmlns:a16="http://schemas.microsoft.com/office/drawing/2014/main" id="{8BB8A667-90F4-4ACF-9B4D-BE713B75B364}"/>
              </a:ext>
            </a:extLst>
          </p:cNvPr>
          <p:cNvSpPr/>
          <p:nvPr/>
        </p:nvSpPr>
        <p:spPr>
          <a:xfrm>
            <a:off x="8540640" y="4959360"/>
            <a:ext cx="1080000" cy="36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Rectangle 17">
            <a:extLst>
              <a:ext uri="{FF2B5EF4-FFF2-40B4-BE49-F238E27FC236}">
                <a16:creationId xmlns:a16="http://schemas.microsoft.com/office/drawing/2014/main" id="{E62C5268-7A77-4DB8-84BE-42F94FD481C8}"/>
              </a:ext>
            </a:extLst>
          </p:cNvPr>
          <p:cNvSpPr/>
          <p:nvPr/>
        </p:nvSpPr>
        <p:spPr>
          <a:xfrm>
            <a:off x="120060" y="4843080"/>
            <a:ext cx="1080000" cy="36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Tree>
    <p:extLst>
      <p:ext uri="{BB962C8B-B14F-4D97-AF65-F5344CB8AC3E}">
        <p14:creationId xmlns:p14="http://schemas.microsoft.com/office/powerpoint/2010/main" val="3788050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CC5CF7-03C5-4574-AD28-A28A85A7D9C4}"/>
              </a:ext>
            </a:extLst>
          </p:cNvPr>
          <p:cNvSpPr>
            <a:spLocks noGrp="1"/>
          </p:cNvSpPr>
          <p:nvPr>
            <p:ph type="title" idx="4294967295"/>
          </p:nvPr>
        </p:nvSpPr>
        <p:spPr>
          <a:xfrm>
            <a:off x="-36551" y="-67476"/>
            <a:ext cx="9613900" cy="706934"/>
          </a:xfrm>
        </p:spPr>
        <p:style>
          <a:lnRef idx="2">
            <a:schemeClr val="dk1">
              <a:shade val="50000"/>
            </a:schemeClr>
          </a:lnRef>
          <a:fillRef idx="1">
            <a:schemeClr val="dk1"/>
          </a:fillRef>
          <a:effectRef idx="0">
            <a:schemeClr val="dk1"/>
          </a:effectRef>
          <a:fontRef idx="minor">
            <a:schemeClr val="lt1"/>
          </a:fontRef>
        </p:style>
        <p:txBody>
          <a:bodyPr/>
          <a:lstStyle/>
          <a:p>
            <a:r>
              <a:rPr lang="en-IN" dirty="0"/>
              <a:t>DATA IMPUTATION</a:t>
            </a:r>
          </a:p>
        </p:txBody>
      </p:sp>
      <p:sp>
        <p:nvSpPr>
          <p:cNvPr id="4" name="Content Placeholder 3">
            <a:extLst>
              <a:ext uri="{FF2B5EF4-FFF2-40B4-BE49-F238E27FC236}">
                <a16:creationId xmlns:a16="http://schemas.microsoft.com/office/drawing/2014/main" id="{608C12F1-FB52-467F-9994-440C9992C051}"/>
              </a:ext>
            </a:extLst>
          </p:cNvPr>
          <p:cNvSpPr>
            <a:spLocks noGrp="1"/>
          </p:cNvSpPr>
          <p:nvPr>
            <p:ph idx="4294967295"/>
          </p:nvPr>
        </p:nvSpPr>
        <p:spPr>
          <a:xfrm>
            <a:off x="0" y="581353"/>
            <a:ext cx="7607300" cy="2171700"/>
          </a:xfrm>
        </p:spPr>
        <p:txBody>
          <a:bodyPr>
            <a:normAutofit/>
          </a:bodyPr>
          <a:lstStyle/>
          <a:p>
            <a:r>
              <a:rPr lang="en-IN" dirty="0"/>
              <a:t>In column Name_type_suit, unknown values filled </a:t>
            </a:r>
          </a:p>
          <a:p>
            <a:r>
              <a:rPr lang="en-IN" dirty="0"/>
              <a:t>In column N_FLAG_INSURED_ON_APPROVAL null values were filled with mode i.e. 0</a:t>
            </a:r>
          </a:p>
          <a:p>
            <a:r>
              <a:rPr lang="en-IN" dirty="0"/>
              <a:t>For AMT_ANNUITY as the kde plot is skewed             with 1peak, null values were replaced by median</a:t>
            </a:r>
          </a:p>
          <a:p>
            <a:endParaRPr lang="en-IN" dirty="0"/>
          </a:p>
          <a:p>
            <a:endParaRPr lang="en-IN" dirty="0"/>
          </a:p>
          <a:p>
            <a:endParaRPr lang="en-I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96F60956-15E4-41C2-A536-7AC180326B10}"/>
                  </a:ext>
                </a:extLst>
              </p14:cNvPr>
              <p14:cNvContentPartPr/>
              <p14:nvPr/>
            </p14:nvContentPartPr>
            <p14:xfrm>
              <a:off x="2637716" y="1429225"/>
              <a:ext cx="360" cy="360"/>
            </p14:xfrm>
          </p:contentPart>
        </mc:Choice>
        <mc:Fallback>
          <p:pic>
            <p:nvPicPr>
              <p:cNvPr id="5" name="Ink 4">
                <a:extLst>
                  <a:ext uri="{FF2B5EF4-FFF2-40B4-BE49-F238E27FC236}">
                    <a16:creationId xmlns:a16="http://schemas.microsoft.com/office/drawing/2014/main" id="{96F60956-15E4-41C2-A536-7AC180326B10}"/>
                  </a:ext>
                </a:extLst>
              </p:cNvPr>
              <p:cNvPicPr/>
              <p:nvPr/>
            </p:nvPicPr>
            <p:blipFill>
              <a:blip r:embed="rId3"/>
              <a:stretch>
                <a:fillRect/>
              </a:stretch>
            </p:blipFill>
            <p:spPr>
              <a:xfrm>
                <a:off x="2620076" y="1411585"/>
                <a:ext cx="36000" cy="36000"/>
              </a:xfrm>
              <a:prstGeom prst="rect">
                <a:avLst/>
              </a:prstGeom>
            </p:spPr>
          </p:pic>
        </mc:Fallback>
      </mc:AlternateContent>
      <p:grpSp>
        <p:nvGrpSpPr>
          <p:cNvPr id="9" name="Group 8">
            <a:extLst>
              <a:ext uri="{FF2B5EF4-FFF2-40B4-BE49-F238E27FC236}">
                <a16:creationId xmlns:a16="http://schemas.microsoft.com/office/drawing/2014/main" id="{06BA35CB-65E7-407C-864B-8302038E54CB}"/>
              </a:ext>
            </a:extLst>
          </p:cNvPr>
          <p:cNvGrpSpPr/>
          <p:nvPr/>
        </p:nvGrpSpPr>
        <p:grpSpPr>
          <a:xfrm>
            <a:off x="2858756" y="998665"/>
            <a:ext cx="360" cy="360"/>
            <a:chOff x="2858756" y="998665"/>
            <a:chExt cx="360" cy="360"/>
          </a:xfrm>
        </p:grpSpPr>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5FB1EC3C-5A07-4D2A-A730-971D57ABAA3A}"/>
                    </a:ext>
                  </a:extLst>
                </p14:cNvPr>
                <p14:cNvContentPartPr/>
                <p14:nvPr/>
              </p14:nvContentPartPr>
              <p14:xfrm>
                <a:off x="2858756" y="998665"/>
                <a:ext cx="360" cy="360"/>
              </p14:xfrm>
            </p:contentPart>
          </mc:Choice>
          <mc:Fallback>
            <p:pic>
              <p:nvPicPr>
                <p:cNvPr id="6" name="Ink 5">
                  <a:extLst>
                    <a:ext uri="{FF2B5EF4-FFF2-40B4-BE49-F238E27FC236}">
                      <a16:creationId xmlns:a16="http://schemas.microsoft.com/office/drawing/2014/main" id="{5FB1EC3C-5A07-4D2A-A730-971D57ABAA3A}"/>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801D82AF-CDA2-4EA4-8213-D90E9BF5279C}"/>
                    </a:ext>
                  </a:extLst>
                </p14:cNvPr>
                <p14:cNvContentPartPr/>
                <p14:nvPr/>
              </p14:nvContentPartPr>
              <p14:xfrm>
                <a:off x="2858756" y="998665"/>
                <a:ext cx="360" cy="360"/>
              </p14:xfrm>
            </p:contentPart>
          </mc:Choice>
          <mc:Fallback>
            <p:pic>
              <p:nvPicPr>
                <p:cNvPr id="7" name="Ink 6">
                  <a:extLst>
                    <a:ext uri="{FF2B5EF4-FFF2-40B4-BE49-F238E27FC236}">
                      <a16:creationId xmlns:a16="http://schemas.microsoft.com/office/drawing/2014/main" id="{801D82AF-CDA2-4EA4-8213-D90E9BF5279C}"/>
                    </a:ext>
                  </a:extLst>
                </p:cNvPr>
                <p:cNvPicPr/>
                <p:nvPr/>
              </p:nvPicPr>
              <p:blipFill>
                <a:blip r:embed="rId3"/>
                <a:stretch>
                  <a:fillRect/>
                </a:stretch>
              </p:blipFill>
              <p:spPr>
                <a:xfrm>
                  <a:off x="2841116" y="980665"/>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4BEE653-C016-4204-9A9F-E37D9AA498E8}"/>
                    </a:ext>
                  </a:extLst>
                </p14:cNvPr>
                <p14:cNvContentPartPr/>
                <p14:nvPr/>
              </p14:nvContentPartPr>
              <p14:xfrm>
                <a:off x="2858756" y="998665"/>
                <a:ext cx="360" cy="360"/>
              </p14:xfrm>
            </p:contentPart>
          </mc:Choice>
          <mc:Fallback>
            <p:pic>
              <p:nvPicPr>
                <p:cNvPr id="8" name="Ink 7">
                  <a:extLst>
                    <a:ext uri="{FF2B5EF4-FFF2-40B4-BE49-F238E27FC236}">
                      <a16:creationId xmlns:a16="http://schemas.microsoft.com/office/drawing/2014/main" id="{04BEE653-C016-4204-9A9F-E37D9AA498E8}"/>
                    </a:ext>
                  </a:extLst>
                </p:cNvPr>
                <p:cNvPicPr/>
                <p:nvPr/>
              </p:nvPicPr>
              <p:blipFill>
                <a:blip r:embed="rId3"/>
                <a:stretch>
                  <a:fillRect/>
                </a:stretch>
              </p:blipFill>
              <p:spPr>
                <a:xfrm>
                  <a:off x="2841116" y="980665"/>
                  <a:ext cx="36000" cy="36000"/>
                </a:xfrm>
                <a:prstGeom prst="rect">
                  <a:avLst/>
                </a:prstGeom>
              </p:spPr>
            </p:pic>
          </mc:Fallback>
        </mc:AlternateContent>
      </p:grpSp>
      <p:pic>
        <p:nvPicPr>
          <p:cNvPr id="18" name="Picture 17">
            <a:extLst>
              <a:ext uri="{FF2B5EF4-FFF2-40B4-BE49-F238E27FC236}">
                <a16:creationId xmlns:a16="http://schemas.microsoft.com/office/drawing/2014/main" id="{8E4EBE61-44FC-4139-8CBF-58D508A32B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7063" y="0"/>
            <a:ext cx="4584936" cy="2432175"/>
          </a:xfrm>
          <a:prstGeom prst="rect">
            <a:avLst/>
          </a:prstGeom>
        </p:spPr>
      </p:pic>
      <p:pic>
        <p:nvPicPr>
          <p:cNvPr id="21" name="Picture 20">
            <a:extLst>
              <a:ext uri="{FF2B5EF4-FFF2-40B4-BE49-F238E27FC236}">
                <a16:creationId xmlns:a16="http://schemas.microsoft.com/office/drawing/2014/main" id="{2BFE3DCF-330E-405C-9F13-110DBF8BD4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04993" y="2424292"/>
            <a:ext cx="5087006" cy="1231963"/>
          </a:xfrm>
          <a:prstGeom prst="rect">
            <a:avLst/>
          </a:prstGeom>
        </p:spPr>
      </p:pic>
      <p:cxnSp>
        <p:nvCxnSpPr>
          <p:cNvPr id="23" name="Straight Arrow Connector 22">
            <a:extLst>
              <a:ext uri="{FF2B5EF4-FFF2-40B4-BE49-F238E27FC236}">
                <a16:creationId xmlns:a16="http://schemas.microsoft.com/office/drawing/2014/main" id="{CC9AF5F5-4BB1-4972-861F-768C73626D50}"/>
              </a:ext>
            </a:extLst>
          </p:cNvPr>
          <p:cNvCxnSpPr>
            <a:cxnSpLocks/>
          </p:cNvCxnSpPr>
          <p:nvPr/>
        </p:nvCxnSpPr>
        <p:spPr>
          <a:xfrm>
            <a:off x="7178566" y="698447"/>
            <a:ext cx="346841" cy="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937AFD8F-BBF1-4DA7-8479-EFD9D35453A6}"/>
              </a:ext>
            </a:extLst>
          </p:cNvPr>
          <p:cNvCxnSpPr>
            <a:cxnSpLocks/>
          </p:cNvCxnSpPr>
          <p:nvPr/>
        </p:nvCxnSpPr>
        <p:spPr>
          <a:xfrm>
            <a:off x="5913585" y="1353796"/>
            <a:ext cx="1472438" cy="1011507"/>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7" name="Picture 3">
            <a:extLst>
              <a:ext uri="{FF2B5EF4-FFF2-40B4-BE49-F238E27FC236}">
                <a16:creationId xmlns:a16="http://schemas.microsoft.com/office/drawing/2014/main" id="{B13674C9-778D-4DE8-B3BB-40EDE5DD66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52" y="3172528"/>
            <a:ext cx="2929689" cy="160124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9E676B6F-E44A-4EDC-A18D-89849F2BF9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852" y="2492141"/>
            <a:ext cx="5531134" cy="615982"/>
          </a:xfrm>
          <a:prstGeom prst="rect">
            <a:avLst/>
          </a:prstGeom>
        </p:spPr>
      </p:pic>
      <p:pic>
        <p:nvPicPr>
          <p:cNvPr id="1029" name="Picture 5">
            <a:extLst>
              <a:ext uri="{FF2B5EF4-FFF2-40B4-BE49-F238E27FC236}">
                <a16:creationId xmlns:a16="http://schemas.microsoft.com/office/drawing/2014/main" id="{533E984C-4AD5-43B2-A1E8-B7405788AB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6450" y="3715244"/>
            <a:ext cx="4465550" cy="3142755"/>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C33191E-0F5C-4A84-BE83-2623DB887699}"/>
              </a:ext>
            </a:extLst>
          </p:cNvPr>
          <p:cNvSpPr txBox="1"/>
          <p:nvPr/>
        </p:nvSpPr>
        <p:spPr>
          <a:xfrm>
            <a:off x="3187196" y="3749878"/>
            <a:ext cx="4666593" cy="1754326"/>
          </a:xfrm>
          <a:prstGeom prst="rect">
            <a:avLst/>
          </a:prstGeom>
          <a:noFill/>
        </p:spPr>
        <p:txBody>
          <a:bodyPr wrap="square" rtlCol="0">
            <a:spAutoFit/>
          </a:bodyPr>
          <a:lstStyle/>
          <a:p>
            <a:r>
              <a:rPr lang="en-IN" dirty="0"/>
              <a:t>For AMT_GOOD_PRICE since kdeplot has Multiple peaks, the plot with replacing null values with mode median and mean was made to check which plot resembles the original one the most as it was the mode one null values were replaced with mode</a:t>
            </a:r>
          </a:p>
        </p:txBody>
      </p:sp>
      <p:cxnSp>
        <p:nvCxnSpPr>
          <p:cNvPr id="47" name="Connector: Elbow 46">
            <a:extLst>
              <a:ext uri="{FF2B5EF4-FFF2-40B4-BE49-F238E27FC236}">
                <a16:creationId xmlns:a16="http://schemas.microsoft.com/office/drawing/2014/main" id="{7512B355-B171-46E2-8E14-E1DE27322477}"/>
              </a:ext>
            </a:extLst>
          </p:cNvPr>
          <p:cNvCxnSpPr/>
          <p:nvPr/>
        </p:nvCxnSpPr>
        <p:spPr>
          <a:xfrm>
            <a:off x="5913585" y="5393874"/>
            <a:ext cx="1611822" cy="528530"/>
          </a:xfrm>
          <a:prstGeom prst="bentConnector3">
            <a:avLst>
              <a:gd name="adj1" fmla="val 1094"/>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0" name="Picture 49">
            <a:extLst>
              <a:ext uri="{FF2B5EF4-FFF2-40B4-BE49-F238E27FC236}">
                <a16:creationId xmlns:a16="http://schemas.microsoft.com/office/drawing/2014/main" id="{8C7BC90A-D6E1-482D-8C03-4C3DB22B63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9567" y="6103431"/>
            <a:ext cx="5651790" cy="628682"/>
          </a:xfrm>
          <a:prstGeom prst="rect">
            <a:avLst/>
          </a:prstGeom>
        </p:spPr>
      </p:pic>
      <p:cxnSp>
        <p:nvCxnSpPr>
          <p:cNvPr id="52" name="Connector: Elbow 51">
            <a:extLst>
              <a:ext uri="{FF2B5EF4-FFF2-40B4-BE49-F238E27FC236}">
                <a16:creationId xmlns:a16="http://schemas.microsoft.com/office/drawing/2014/main" id="{98A28613-ECA3-48CD-A44E-012CA0ABF0D2}"/>
              </a:ext>
            </a:extLst>
          </p:cNvPr>
          <p:cNvCxnSpPr>
            <a:cxnSpLocks/>
          </p:cNvCxnSpPr>
          <p:nvPr/>
        </p:nvCxnSpPr>
        <p:spPr>
          <a:xfrm rot="5400000">
            <a:off x="3211426" y="5758060"/>
            <a:ext cx="507713" cy="12700"/>
          </a:xfrm>
          <a:prstGeom prst="bentConnector3">
            <a:avLst>
              <a:gd name="adj1" fmla="val 50000"/>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13151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63AC25-D6DB-4D7B-A0C3-FFAC2549FE57}"/>
              </a:ext>
            </a:extLst>
          </p:cNvPr>
          <p:cNvSpPr>
            <a:spLocks noGrp="1"/>
          </p:cNvSpPr>
          <p:nvPr>
            <p:ph idx="1"/>
          </p:nvPr>
        </p:nvSpPr>
        <p:spPr>
          <a:xfrm>
            <a:off x="0" y="2021561"/>
            <a:ext cx="12191999" cy="4521127"/>
          </a:xfrm>
        </p:spPr>
        <p:txBody>
          <a:bodyPr/>
          <a:lstStyle/>
          <a:p>
            <a:r>
              <a:rPr lang="en-US" dirty="0"/>
              <a:t>Imputing CNT_PAYMENT with 0 as the NAME_CONTRACT_STATUS for these indicate that most of these loans were not started</a:t>
            </a:r>
          </a:p>
          <a:p>
            <a:endParaRPr lang="en-US" dirty="0"/>
          </a:p>
          <a:p>
            <a:endParaRPr lang="en-US" dirty="0"/>
          </a:p>
          <a:p>
            <a:endParaRPr lang="en-US" dirty="0"/>
          </a:p>
          <a:p>
            <a:endParaRPr lang="en-US" dirty="0"/>
          </a:p>
          <a:p>
            <a:r>
              <a:rPr lang="en-US" dirty="0"/>
              <a:t>In column PRODUCT_COMBINATION the null values                                                were filled with “unknown”</a:t>
            </a:r>
          </a:p>
          <a:p>
            <a:endParaRPr lang="en-US" dirty="0"/>
          </a:p>
          <a:p>
            <a:endParaRPr lang="en-US" dirty="0"/>
          </a:p>
          <a:p>
            <a:endParaRPr lang="en-US" dirty="0"/>
          </a:p>
          <a:p>
            <a:endParaRPr lang="en-US" dirty="0"/>
          </a:p>
          <a:p>
            <a:endParaRPr lang="en-US" dirty="0"/>
          </a:p>
          <a:p>
            <a:pPr marL="0" indent="0">
              <a:buNone/>
            </a:pPr>
            <a:endParaRPr lang="en-US" dirty="0"/>
          </a:p>
          <a:p>
            <a:endParaRPr lang="en-IN" dirty="0"/>
          </a:p>
        </p:txBody>
      </p:sp>
      <p:sp>
        <p:nvSpPr>
          <p:cNvPr id="4" name="Title 3">
            <a:extLst>
              <a:ext uri="{FF2B5EF4-FFF2-40B4-BE49-F238E27FC236}">
                <a16:creationId xmlns:a16="http://schemas.microsoft.com/office/drawing/2014/main" id="{6D2F2D68-F321-42EE-A143-099DBA39369A}"/>
              </a:ext>
            </a:extLst>
          </p:cNvPr>
          <p:cNvSpPr txBox="1">
            <a:spLocks/>
          </p:cNvSpPr>
          <p:nvPr/>
        </p:nvSpPr>
        <p:spPr>
          <a:xfrm>
            <a:off x="774914" y="847823"/>
            <a:ext cx="9613861" cy="108093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IN" dirty="0"/>
              <a:t>DATA IMPUTATION</a:t>
            </a:r>
            <a:br>
              <a:rPr lang="en-IN" dirty="0"/>
            </a:br>
            <a:r>
              <a:rPr lang="en-IN" dirty="0"/>
              <a:t>DATASET -2 -&gt;PREVIOUS APPLICATION</a:t>
            </a:r>
            <a:br>
              <a:rPr lang="en-IN" dirty="0"/>
            </a:br>
            <a:endParaRPr lang="en-IN" dirty="0"/>
          </a:p>
        </p:txBody>
      </p:sp>
      <p:pic>
        <p:nvPicPr>
          <p:cNvPr id="8" name="Picture 7">
            <a:extLst>
              <a:ext uri="{FF2B5EF4-FFF2-40B4-BE49-F238E27FC236}">
                <a16:creationId xmlns:a16="http://schemas.microsoft.com/office/drawing/2014/main" id="{5A225954-4D33-475A-AF26-C03717BDC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18" y="2757500"/>
            <a:ext cx="6642441" cy="1784442"/>
          </a:xfrm>
          <a:prstGeom prst="rect">
            <a:avLst/>
          </a:prstGeom>
        </p:spPr>
      </p:pic>
      <p:pic>
        <p:nvPicPr>
          <p:cNvPr id="12" name="Picture 11">
            <a:extLst>
              <a:ext uri="{FF2B5EF4-FFF2-40B4-BE49-F238E27FC236}">
                <a16:creationId xmlns:a16="http://schemas.microsoft.com/office/drawing/2014/main" id="{29485AA5-6C17-4FA8-8E08-C9C5968B9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153" y="3035642"/>
            <a:ext cx="4800847" cy="3708591"/>
          </a:xfrm>
          <a:prstGeom prst="rect">
            <a:avLst/>
          </a:prstGeom>
        </p:spPr>
      </p:pic>
      <p:cxnSp>
        <p:nvCxnSpPr>
          <p:cNvPr id="18" name="Connector: Elbow 17">
            <a:extLst>
              <a:ext uri="{FF2B5EF4-FFF2-40B4-BE49-F238E27FC236}">
                <a16:creationId xmlns:a16="http://schemas.microsoft.com/office/drawing/2014/main" id="{3A0CA032-C297-40DC-9DEB-CC5C97CBA0FA}"/>
              </a:ext>
            </a:extLst>
          </p:cNvPr>
          <p:cNvCxnSpPr/>
          <p:nvPr/>
        </p:nvCxnSpPr>
        <p:spPr>
          <a:xfrm>
            <a:off x="5276193" y="4971393"/>
            <a:ext cx="1912884" cy="357352"/>
          </a:xfrm>
          <a:prstGeom prst="bentConnector3">
            <a:avLst>
              <a:gd name="adj1" fmla="val -2747"/>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1438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9D658C-2141-4B93-9A3E-DA5D28D62409}"/>
              </a:ext>
            </a:extLst>
          </p:cNvPr>
          <p:cNvSpPr>
            <a:spLocks noGrp="1"/>
          </p:cNvSpPr>
          <p:nvPr>
            <p:ph type="title"/>
          </p:nvPr>
        </p:nvSpPr>
        <p:spPr>
          <a:xfrm>
            <a:off x="680321" y="755425"/>
            <a:ext cx="9613861" cy="1080938"/>
          </a:xfrm>
        </p:spPr>
        <p:txBody>
          <a:bodyPr>
            <a:normAutofit fontScale="90000"/>
          </a:bodyPr>
          <a:lstStyle/>
          <a:p>
            <a:r>
              <a:rPr lang="en-IN" dirty="0"/>
              <a:t>STANDARDIZING VALUES –</a:t>
            </a:r>
            <a:br>
              <a:rPr lang="en-IN" dirty="0"/>
            </a:br>
            <a:r>
              <a:rPr lang="en-IN" dirty="0"/>
              <a:t>DATASET-2</a:t>
            </a:r>
            <a:br>
              <a:rPr lang="en-IN" dirty="0"/>
            </a:br>
            <a:r>
              <a:rPr lang="en-IN" dirty="0"/>
              <a:t>PREVIOUS APPLICATION</a:t>
            </a:r>
          </a:p>
        </p:txBody>
      </p:sp>
      <p:sp>
        <p:nvSpPr>
          <p:cNvPr id="6" name="Content Placeholder 5">
            <a:extLst>
              <a:ext uri="{FF2B5EF4-FFF2-40B4-BE49-F238E27FC236}">
                <a16:creationId xmlns:a16="http://schemas.microsoft.com/office/drawing/2014/main" id="{A3D07149-7B1E-42AA-B61A-2F6401368BF6}"/>
              </a:ext>
            </a:extLst>
          </p:cNvPr>
          <p:cNvSpPr>
            <a:spLocks noGrp="1"/>
          </p:cNvSpPr>
          <p:nvPr>
            <p:ph idx="1"/>
          </p:nvPr>
        </p:nvSpPr>
        <p:spPr>
          <a:xfrm>
            <a:off x="1" y="1965434"/>
            <a:ext cx="12192000" cy="3970755"/>
          </a:xfrm>
        </p:spPr>
        <p:txBody>
          <a:bodyPr/>
          <a:lstStyle/>
          <a:p>
            <a:r>
              <a:rPr lang="en-IN" dirty="0"/>
              <a:t>There are negative values in days column which needs to be rectified</a:t>
            </a:r>
          </a:p>
        </p:txBody>
      </p:sp>
      <p:pic>
        <p:nvPicPr>
          <p:cNvPr id="3" name="Picture 2">
            <a:extLst>
              <a:ext uri="{FF2B5EF4-FFF2-40B4-BE49-F238E27FC236}">
                <a16:creationId xmlns:a16="http://schemas.microsoft.com/office/drawing/2014/main" id="{266A37F0-9760-4743-B9BC-753591503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785609"/>
            <a:ext cx="5876527" cy="3970755"/>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4714DBA2-2C17-4E3C-9FB3-E23EBB301FA7}"/>
                  </a:ext>
                </a:extLst>
              </p14:cNvPr>
              <p14:cNvContentPartPr/>
              <p14:nvPr/>
            </p14:nvContentPartPr>
            <p14:xfrm>
              <a:off x="546116" y="4866145"/>
              <a:ext cx="619560" cy="360"/>
            </p14:xfrm>
          </p:contentPart>
        </mc:Choice>
        <mc:Fallback>
          <p:pic>
            <p:nvPicPr>
              <p:cNvPr id="4" name="Ink 3">
                <a:extLst>
                  <a:ext uri="{FF2B5EF4-FFF2-40B4-BE49-F238E27FC236}">
                    <a16:creationId xmlns:a16="http://schemas.microsoft.com/office/drawing/2014/main" id="{4714DBA2-2C17-4E3C-9FB3-E23EBB301FA7}"/>
                  </a:ext>
                </a:extLst>
              </p:cNvPr>
              <p:cNvPicPr/>
              <p:nvPr/>
            </p:nvPicPr>
            <p:blipFill>
              <a:blip r:embed="rId4"/>
              <a:stretch>
                <a:fillRect/>
              </a:stretch>
            </p:blipFill>
            <p:spPr>
              <a:xfrm>
                <a:off x="528476" y="4848505"/>
                <a:ext cx="6552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51A8591-6F17-47DE-89FF-CA9230642F03}"/>
                  </a:ext>
                </a:extLst>
              </p14:cNvPr>
              <p14:cNvContentPartPr/>
              <p14:nvPr/>
            </p14:nvContentPartPr>
            <p14:xfrm>
              <a:off x="536036" y="5285185"/>
              <a:ext cx="640080" cy="34200"/>
            </p14:xfrm>
          </p:contentPart>
        </mc:Choice>
        <mc:Fallback>
          <p:pic>
            <p:nvPicPr>
              <p:cNvPr id="7" name="Ink 6">
                <a:extLst>
                  <a:ext uri="{FF2B5EF4-FFF2-40B4-BE49-F238E27FC236}">
                    <a16:creationId xmlns:a16="http://schemas.microsoft.com/office/drawing/2014/main" id="{351A8591-6F17-47DE-89FF-CA9230642F03}"/>
                  </a:ext>
                </a:extLst>
              </p:cNvPr>
              <p:cNvPicPr/>
              <p:nvPr/>
            </p:nvPicPr>
            <p:blipFill>
              <a:blip r:embed="rId6"/>
              <a:stretch>
                <a:fillRect/>
              </a:stretch>
            </p:blipFill>
            <p:spPr>
              <a:xfrm>
                <a:off x="518396" y="5267185"/>
                <a:ext cx="675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523F5648-F281-4F66-8484-A98968A9D90A}"/>
                  </a:ext>
                </a:extLst>
              </p14:cNvPr>
              <p14:cNvContentPartPr/>
              <p14:nvPr/>
            </p14:nvContentPartPr>
            <p14:xfrm>
              <a:off x="546116" y="5738785"/>
              <a:ext cx="630000" cy="10800"/>
            </p14:xfrm>
          </p:contentPart>
        </mc:Choice>
        <mc:Fallback>
          <p:pic>
            <p:nvPicPr>
              <p:cNvPr id="8" name="Ink 7">
                <a:extLst>
                  <a:ext uri="{FF2B5EF4-FFF2-40B4-BE49-F238E27FC236}">
                    <a16:creationId xmlns:a16="http://schemas.microsoft.com/office/drawing/2014/main" id="{523F5648-F281-4F66-8484-A98968A9D90A}"/>
                  </a:ext>
                </a:extLst>
              </p:cNvPr>
              <p:cNvPicPr/>
              <p:nvPr/>
            </p:nvPicPr>
            <p:blipFill>
              <a:blip r:embed="rId8"/>
              <a:stretch>
                <a:fillRect/>
              </a:stretch>
            </p:blipFill>
            <p:spPr>
              <a:xfrm>
                <a:off x="528476" y="5720785"/>
                <a:ext cx="665640" cy="46440"/>
              </a:xfrm>
              <a:prstGeom prst="rect">
                <a:avLst/>
              </a:prstGeom>
            </p:spPr>
          </p:pic>
        </mc:Fallback>
      </mc:AlternateContent>
      <p:grpSp>
        <p:nvGrpSpPr>
          <p:cNvPr id="11" name="Group 10">
            <a:extLst>
              <a:ext uri="{FF2B5EF4-FFF2-40B4-BE49-F238E27FC236}">
                <a16:creationId xmlns:a16="http://schemas.microsoft.com/office/drawing/2014/main" id="{7FD9001C-2230-4D9A-95C1-C09016F2ABC2}"/>
              </a:ext>
            </a:extLst>
          </p:cNvPr>
          <p:cNvGrpSpPr/>
          <p:nvPr/>
        </p:nvGrpSpPr>
        <p:grpSpPr>
          <a:xfrm>
            <a:off x="1681196" y="4855705"/>
            <a:ext cx="1492200" cy="63360"/>
            <a:chOff x="1681196" y="4855705"/>
            <a:chExt cx="1492200" cy="63360"/>
          </a:xfrm>
        </p:grpSpPr>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131FC60-23DF-4826-8D9D-CD182F99F404}"/>
                    </a:ext>
                  </a:extLst>
                </p14:cNvPr>
                <p14:cNvContentPartPr/>
                <p14:nvPr/>
              </p14:nvContentPartPr>
              <p14:xfrm>
                <a:off x="1681196" y="4865785"/>
                <a:ext cx="703440" cy="53280"/>
              </p14:xfrm>
            </p:contentPart>
          </mc:Choice>
          <mc:Fallback>
            <p:pic>
              <p:nvPicPr>
                <p:cNvPr id="9" name="Ink 8">
                  <a:extLst>
                    <a:ext uri="{FF2B5EF4-FFF2-40B4-BE49-F238E27FC236}">
                      <a16:creationId xmlns:a16="http://schemas.microsoft.com/office/drawing/2014/main" id="{C131FC60-23DF-4826-8D9D-CD182F99F404}"/>
                    </a:ext>
                  </a:extLst>
                </p:cNvPr>
                <p:cNvPicPr/>
                <p:nvPr/>
              </p:nvPicPr>
              <p:blipFill>
                <a:blip r:embed="rId10"/>
                <a:stretch>
                  <a:fillRect/>
                </a:stretch>
              </p:blipFill>
              <p:spPr>
                <a:xfrm>
                  <a:off x="1663556" y="4848145"/>
                  <a:ext cx="73908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E456A08F-09EA-4EA7-B61F-F2EEABE62957}"/>
                    </a:ext>
                  </a:extLst>
                </p14:cNvPr>
                <p14:cNvContentPartPr/>
                <p14:nvPr/>
              </p14:nvContentPartPr>
              <p14:xfrm>
                <a:off x="2637716" y="4855705"/>
                <a:ext cx="535680" cy="43200"/>
              </p14:xfrm>
            </p:contentPart>
          </mc:Choice>
          <mc:Fallback>
            <p:pic>
              <p:nvPicPr>
                <p:cNvPr id="10" name="Ink 9">
                  <a:extLst>
                    <a:ext uri="{FF2B5EF4-FFF2-40B4-BE49-F238E27FC236}">
                      <a16:creationId xmlns:a16="http://schemas.microsoft.com/office/drawing/2014/main" id="{E456A08F-09EA-4EA7-B61F-F2EEABE62957}"/>
                    </a:ext>
                  </a:extLst>
                </p:cNvPr>
                <p:cNvPicPr/>
                <p:nvPr/>
              </p:nvPicPr>
              <p:blipFill>
                <a:blip r:embed="rId12"/>
                <a:stretch>
                  <a:fillRect/>
                </a:stretch>
              </p:blipFill>
              <p:spPr>
                <a:xfrm>
                  <a:off x="2620076" y="4837705"/>
                  <a:ext cx="571320" cy="78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C2D691BA-E829-41A3-9A32-9D1BC1400F9F}"/>
                  </a:ext>
                </a:extLst>
              </p14:cNvPr>
              <p14:cNvContentPartPr/>
              <p14:nvPr/>
            </p14:nvContentPartPr>
            <p14:xfrm>
              <a:off x="2659316" y="5328745"/>
              <a:ext cx="587520" cy="21600"/>
            </p14:xfrm>
          </p:contentPart>
        </mc:Choice>
        <mc:Fallback>
          <p:pic>
            <p:nvPicPr>
              <p:cNvPr id="12" name="Ink 11">
                <a:extLst>
                  <a:ext uri="{FF2B5EF4-FFF2-40B4-BE49-F238E27FC236}">
                    <a16:creationId xmlns:a16="http://schemas.microsoft.com/office/drawing/2014/main" id="{C2D691BA-E829-41A3-9A32-9D1BC1400F9F}"/>
                  </a:ext>
                </a:extLst>
              </p:cNvPr>
              <p:cNvPicPr/>
              <p:nvPr/>
            </p:nvPicPr>
            <p:blipFill>
              <a:blip r:embed="rId14"/>
              <a:stretch>
                <a:fillRect/>
              </a:stretch>
            </p:blipFill>
            <p:spPr>
              <a:xfrm>
                <a:off x="2641316" y="5310745"/>
                <a:ext cx="6231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3AF83803-A630-4F24-BFF8-0FAA7412A91C}"/>
                  </a:ext>
                </a:extLst>
              </p14:cNvPr>
              <p14:cNvContentPartPr/>
              <p14:nvPr/>
            </p14:nvContentPartPr>
            <p14:xfrm>
              <a:off x="4203716" y="4876585"/>
              <a:ext cx="588240" cy="360"/>
            </p14:xfrm>
          </p:contentPart>
        </mc:Choice>
        <mc:Fallback>
          <p:pic>
            <p:nvPicPr>
              <p:cNvPr id="13" name="Ink 12">
                <a:extLst>
                  <a:ext uri="{FF2B5EF4-FFF2-40B4-BE49-F238E27FC236}">
                    <a16:creationId xmlns:a16="http://schemas.microsoft.com/office/drawing/2014/main" id="{3AF83803-A630-4F24-BFF8-0FAA7412A91C}"/>
                  </a:ext>
                </a:extLst>
              </p:cNvPr>
              <p:cNvPicPr/>
              <p:nvPr/>
            </p:nvPicPr>
            <p:blipFill>
              <a:blip r:embed="rId16"/>
              <a:stretch>
                <a:fillRect/>
              </a:stretch>
            </p:blipFill>
            <p:spPr>
              <a:xfrm>
                <a:off x="4185716" y="4858585"/>
                <a:ext cx="62388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C7D0B57E-4D66-4239-90E5-3879238D6CCB}"/>
                  </a:ext>
                </a:extLst>
              </p14:cNvPr>
              <p14:cNvContentPartPr/>
              <p14:nvPr/>
            </p14:nvContentPartPr>
            <p14:xfrm>
              <a:off x="4256636" y="5328745"/>
              <a:ext cx="528480" cy="43200"/>
            </p14:xfrm>
          </p:contentPart>
        </mc:Choice>
        <mc:Fallback>
          <p:pic>
            <p:nvPicPr>
              <p:cNvPr id="14" name="Ink 13">
                <a:extLst>
                  <a:ext uri="{FF2B5EF4-FFF2-40B4-BE49-F238E27FC236}">
                    <a16:creationId xmlns:a16="http://schemas.microsoft.com/office/drawing/2014/main" id="{C7D0B57E-4D66-4239-90E5-3879238D6CCB}"/>
                  </a:ext>
                </a:extLst>
              </p:cNvPr>
              <p:cNvPicPr/>
              <p:nvPr/>
            </p:nvPicPr>
            <p:blipFill>
              <a:blip r:embed="rId18"/>
              <a:stretch>
                <a:fillRect/>
              </a:stretch>
            </p:blipFill>
            <p:spPr>
              <a:xfrm>
                <a:off x="4238996" y="5310745"/>
                <a:ext cx="5641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6E454922-BD98-4DFF-8756-C792DDA4710B}"/>
                  </a:ext>
                </a:extLst>
              </p14:cNvPr>
              <p14:cNvContentPartPr/>
              <p14:nvPr/>
            </p14:nvContentPartPr>
            <p14:xfrm>
              <a:off x="5149796" y="6105625"/>
              <a:ext cx="587880" cy="53280"/>
            </p14:xfrm>
          </p:contentPart>
        </mc:Choice>
        <mc:Fallback>
          <p:pic>
            <p:nvPicPr>
              <p:cNvPr id="15" name="Ink 14">
                <a:extLst>
                  <a:ext uri="{FF2B5EF4-FFF2-40B4-BE49-F238E27FC236}">
                    <a16:creationId xmlns:a16="http://schemas.microsoft.com/office/drawing/2014/main" id="{6E454922-BD98-4DFF-8756-C792DDA4710B}"/>
                  </a:ext>
                </a:extLst>
              </p:cNvPr>
              <p:cNvPicPr/>
              <p:nvPr/>
            </p:nvPicPr>
            <p:blipFill>
              <a:blip r:embed="rId20"/>
              <a:stretch>
                <a:fillRect/>
              </a:stretch>
            </p:blipFill>
            <p:spPr>
              <a:xfrm>
                <a:off x="5132156" y="6087985"/>
                <a:ext cx="62352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AF07551E-C51D-462D-A568-04710491948D}"/>
                  </a:ext>
                </a:extLst>
              </p14:cNvPr>
              <p14:cNvContentPartPr/>
              <p14:nvPr/>
            </p14:nvContentPartPr>
            <p14:xfrm>
              <a:off x="5202356" y="5664625"/>
              <a:ext cx="462240" cy="43560"/>
            </p14:xfrm>
          </p:contentPart>
        </mc:Choice>
        <mc:Fallback>
          <p:pic>
            <p:nvPicPr>
              <p:cNvPr id="16" name="Ink 15">
                <a:extLst>
                  <a:ext uri="{FF2B5EF4-FFF2-40B4-BE49-F238E27FC236}">
                    <a16:creationId xmlns:a16="http://schemas.microsoft.com/office/drawing/2014/main" id="{AF07551E-C51D-462D-A568-04710491948D}"/>
                  </a:ext>
                </a:extLst>
              </p:cNvPr>
              <p:cNvPicPr/>
              <p:nvPr/>
            </p:nvPicPr>
            <p:blipFill>
              <a:blip r:embed="rId22"/>
              <a:stretch>
                <a:fillRect/>
              </a:stretch>
            </p:blipFill>
            <p:spPr>
              <a:xfrm>
                <a:off x="5184716" y="5646985"/>
                <a:ext cx="497880" cy="79200"/>
              </a:xfrm>
              <a:prstGeom prst="rect">
                <a:avLst/>
              </a:prstGeom>
            </p:spPr>
          </p:pic>
        </mc:Fallback>
      </mc:AlternateContent>
      <p:pic>
        <p:nvPicPr>
          <p:cNvPr id="18" name="Picture 17">
            <a:extLst>
              <a:ext uri="{FF2B5EF4-FFF2-40B4-BE49-F238E27FC236}">
                <a16:creationId xmlns:a16="http://schemas.microsoft.com/office/drawing/2014/main" id="{9DB024A1-79E6-4AF3-AFD3-0EA10CEA559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906151" y="2785609"/>
            <a:ext cx="6285848" cy="4001446"/>
          </a:xfrm>
          <a:prstGeom prst="rect">
            <a:avLst/>
          </a:prstGeom>
        </p:spPr>
      </p:pic>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71874B3D-72DA-46AB-BCAB-110991ED8313}"/>
                  </a:ext>
                </a:extLst>
              </p14:cNvPr>
              <p14:cNvContentPartPr/>
              <p14:nvPr/>
            </p14:nvContentPartPr>
            <p14:xfrm>
              <a:off x="6495476" y="5369785"/>
              <a:ext cx="703080" cy="43200"/>
            </p14:xfrm>
          </p:contentPart>
        </mc:Choice>
        <mc:Fallback>
          <p:pic>
            <p:nvPicPr>
              <p:cNvPr id="19" name="Ink 18">
                <a:extLst>
                  <a:ext uri="{FF2B5EF4-FFF2-40B4-BE49-F238E27FC236}">
                    <a16:creationId xmlns:a16="http://schemas.microsoft.com/office/drawing/2014/main" id="{71874B3D-72DA-46AB-BCAB-110991ED8313}"/>
                  </a:ext>
                </a:extLst>
              </p:cNvPr>
              <p:cNvPicPr/>
              <p:nvPr/>
            </p:nvPicPr>
            <p:blipFill>
              <a:blip r:embed="rId25"/>
              <a:stretch>
                <a:fillRect/>
              </a:stretch>
            </p:blipFill>
            <p:spPr>
              <a:xfrm>
                <a:off x="6477476" y="5351785"/>
                <a:ext cx="73872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Ink 19">
                <a:extLst>
                  <a:ext uri="{FF2B5EF4-FFF2-40B4-BE49-F238E27FC236}">
                    <a16:creationId xmlns:a16="http://schemas.microsoft.com/office/drawing/2014/main" id="{53962E35-1867-48DA-8AB2-8B034AFBE831}"/>
                  </a:ext>
                </a:extLst>
              </p14:cNvPr>
              <p14:cNvContentPartPr/>
              <p14:nvPr/>
            </p14:nvContentPartPr>
            <p14:xfrm>
              <a:off x="6537236" y="5738785"/>
              <a:ext cx="640440" cy="32400"/>
            </p14:xfrm>
          </p:contentPart>
        </mc:Choice>
        <mc:Fallback>
          <p:pic>
            <p:nvPicPr>
              <p:cNvPr id="20" name="Ink 19">
                <a:extLst>
                  <a:ext uri="{FF2B5EF4-FFF2-40B4-BE49-F238E27FC236}">
                    <a16:creationId xmlns:a16="http://schemas.microsoft.com/office/drawing/2014/main" id="{53962E35-1867-48DA-8AB2-8B034AFBE831}"/>
                  </a:ext>
                </a:extLst>
              </p:cNvPr>
              <p:cNvPicPr/>
              <p:nvPr/>
            </p:nvPicPr>
            <p:blipFill>
              <a:blip r:embed="rId27"/>
              <a:stretch>
                <a:fillRect/>
              </a:stretch>
            </p:blipFill>
            <p:spPr>
              <a:xfrm>
                <a:off x="6519236" y="5720785"/>
                <a:ext cx="67608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Ink 20">
                <a:extLst>
                  <a:ext uri="{FF2B5EF4-FFF2-40B4-BE49-F238E27FC236}">
                    <a16:creationId xmlns:a16="http://schemas.microsoft.com/office/drawing/2014/main" id="{20108CFF-B03A-42AD-A56E-E6B51B9A7C17}"/>
                  </a:ext>
                </a:extLst>
              </p14:cNvPr>
              <p14:cNvContentPartPr/>
              <p14:nvPr/>
            </p14:nvContentPartPr>
            <p14:xfrm>
              <a:off x="6505556" y="6032545"/>
              <a:ext cx="609120" cy="11520"/>
            </p14:xfrm>
          </p:contentPart>
        </mc:Choice>
        <mc:Fallback>
          <p:pic>
            <p:nvPicPr>
              <p:cNvPr id="21" name="Ink 20">
                <a:extLst>
                  <a:ext uri="{FF2B5EF4-FFF2-40B4-BE49-F238E27FC236}">
                    <a16:creationId xmlns:a16="http://schemas.microsoft.com/office/drawing/2014/main" id="{20108CFF-B03A-42AD-A56E-E6B51B9A7C17}"/>
                  </a:ext>
                </a:extLst>
              </p:cNvPr>
              <p:cNvPicPr/>
              <p:nvPr/>
            </p:nvPicPr>
            <p:blipFill>
              <a:blip r:embed="rId29"/>
              <a:stretch>
                <a:fillRect/>
              </a:stretch>
            </p:blipFill>
            <p:spPr>
              <a:xfrm>
                <a:off x="6487556" y="6014545"/>
                <a:ext cx="644760" cy="47160"/>
              </a:xfrm>
              <a:prstGeom prst="rect">
                <a:avLst/>
              </a:prstGeom>
            </p:spPr>
          </p:pic>
        </mc:Fallback>
      </mc:AlternateContent>
      <p:grpSp>
        <p:nvGrpSpPr>
          <p:cNvPr id="24" name="Group 23">
            <a:extLst>
              <a:ext uri="{FF2B5EF4-FFF2-40B4-BE49-F238E27FC236}">
                <a16:creationId xmlns:a16="http://schemas.microsoft.com/office/drawing/2014/main" id="{1E7D6337-6DFD-4C83-8AFA-61342DFCD034}"/>
              </a:ext>
            </a:extLst>
          </p:cNvPr>
          <p:cNvGrpSpPr/>
          <p:nvPr/>
        </p:nvGrpSpPr>
        <p:grpSpPr>
          <a:xfrm>
            <a:off x="7766996" y="5391745"/>
            <a:ext cx="1769040" cy="16920"/>
            <a:chOff x="7766996" y="5391745"/>
            <a:chExt cx="1769040" cy="16920"/>
          </a:xfrm>
        </p:grpSpPr>
        <mc:AlternateContent xmlns:mc="http://schemas.openxmlformats.org/markup-compatibility/2006">
          <mc:Choice xmlns:p14="http://schemas.microsoft.com/office/powerpoint/2010/main" Requires="p14">
            <p:contentPart p14:bwMode="auto" r:id="rId30">
              <p14:nvContentPartPr>
                <p14:cNvPr id="22" name="Ink 21">
                  <a:extLst>
                    <a:ext uri="{FF2B5EF4-FFF2-40B4-BE49-F238E27FC236}">
                      <a16:creationId xmlns:a16="http://schemas.microsoft.com/office/drawing/2014/main" id="{67FE67A6-282B-44C4-8994-2244A9112856}"/>
                    </a:ext>
                  </a:extLst>
                </p14:cNvPr>
                <p14:cNvContentPartPr/>
                <p14:nvPr/>
              </p14:nvContentPartPr>
              <p14:xfrm>
                <a:off x="7766996" y="5391745"/>
                <a:ext cx="756000" cy="11160"/>
              </p14:xfrm>
            </p:contentPart>
          </mc:Choice>
          <mc:Fallback>
            <p:pic>
              <p:nvPicPr>
                <p:cNvPr id="22" name="Ink 21">
                  <a:extLst>
                    <a:ext uri="{FF2B5EF4-FFF2-40B4-BE49-F238E27FC236}">
                      <a16:creationId xmlns:a16="http://schemas.microsoft.com/office/drawing/2014/main" id="{67FE67A6-282B-44C4-8994-2244A9112856}"/>
                    </a:ext>
                  </a:extLst>
                </p:cNvPr>
                <p:cNvPicPr/>
                <p:nvPr/>
              </p:nvPicPr>
              <p:blipFill>
                <a:blip r:embed="rId31"/>
                <a:stretch>
                  <a:fillRect/>
                </a:stretch>
              </p:blipFill>
              <p:spPr>
                <a:xfrm>
                  <a:off x="7749356" y="5374105"/>
                  <a:ext cx="791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Ink 22">
                  <a:extLst>
                    <a:ext uri="{FF2B5EF4-FFF2-40B4-BE49-F238E27FC236}">
                      <a16:creationId xmlns:a16="http://schemas.microsoft.com/office/drawing/2014/main" id="{8A20E3AB-CBC7-47CA-8286-950CB8FA8CA8}"/>
                    </a:ext>
                  </a:extLst>
                </p14:cNvPr>
                <p14:cNvContentPartPr/>
                <p14:nvPr/>
              </p14:nvContentPartPr>
              <p14:xfrm>
                <a:off x="8965436" y="5401825"/>
                <a:ext cx="570600" cy="6840"/>
              </p14:xfrm>
            </p:contentPart>
          </mc:Choice>
          <mc:Fallback>
            <p:pic>
              <p:nvPicPr>
                <p:cNvPr id="23" name="Ink 22">
                  <a:extLst>
                    <a:ext uri="{FF2B5EF4-FFF2-40B4-BE49-F238E27FC236}">
                      <a16:creationId xmlns:a16="http://schemas.microsoft.com/office/drawing/2014/main" id="{8A20E3AB-CBC7-47CA-8286-950CB8FA8CA8}"/>
                    </a:ext>
                  </a:extLst>
                </p:cNvPr>
                <p:cNvPicPr/>
                <p:nvPr/>
              </p:nvPicPr>
              <p:blipFill>
                <a:blip r:embed="rId33"/>
                <a:stretch>
                  <a:fillRect/>
                </a:stretch>
              </p:blipFill>
              <p:spPr>
                <a:xfrm>
                  <a:off x="8947436" y="5384185"/>
                  <a:ext cx="606240" cy="42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28B079BB-C732-41FF-986C-D63752EC3C53}"/>
                  </a:ext>
                </a:extLst>
              </p14:cNvPr>
              <p14:cNvContentPartPr/>
              <p14:nvPr/>
            </p14:nvContentPartPr>
            <p14:xfrm>
              <a:off x="8828276" y="5738065"/>
              <a:ext cx="619920" cy="53280"/>
            </p14:xfrm>
          </p:contentPart>
        </mc:Choice>
        <mc:Fallback>
          <p:pic>
            <p:nvPicPr>
              <p:cNvPr id="25" name="Ink 24">
                <a:extLst>
                  <a:ext uri="{FF2B5EF4-FFF2-40B4-BE49-F238E27FC236}">
                    <a16:creationId xmlns:a16="http://schemas.microsoft.com/office/drawing/2014/main" id="{28B079BB-C732-41FF-986C-D63752EC3C53}"/>
                  </a:ext>
                </a:extLst>
              </p:cNvPr>
              <p:cNvPicPr/>
              <p:nvPr/>
            </p:nvPicPr>
            <p:blipFill>
              <a:blip r:embed="rId35"/>
              <a:stretch>
                <a:fillRect/>
              </a:stretch>
            </p:blipFill>
            <p:spPr>
              <a:xfrm>
                <a:off x="8810276" y="5720425"/>
                <a:ext cx="655560" cy="88920"/>
              </a:xfrm>
              <a:prstGeom prst="rect">
                <a:avLst/>
              </a:prstGeom>
            </p:spPr>
          </p:pic>
        </mc:Fallback>
      </mc:AlternateContent>
      <p:grpSp>
        <p:nvGrpSpPr>
          <p:cNvPr id="28" name="Group 27">
            <a:extLst>
              <a:ext uri="{FF2B5EF4-FFF2-40B4-BE49-F238E27FC236}">
                <a16:creationId xmlns:a16="http://schemas.microsoft.com/office/drawing/2014/main" id="{0EED5204-1D47-4B3A-9C93-406353D33A6F}"/>
              </a:ext>
            </a:extLst>
          </p:cNvPr>
          <p:cNvGrpSpPr/>
          <p:nvPr/>
        </p:nvGrpSpPr>
        <p:grpSpPr>
          <a:xfrm>
            <a:off x="10594436" y="5370145"/>
            <a:ext cx="1544760" cy="95760"/>
            <a:chOff x="10594436" y="5370145"/>
            <a:chExt cx="1544760" cy="95760"/>
          </a:xfrm>
        </p:grpSpPr>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8AA8FBC1-5646-4944-96E1-AE8EEEE8A61E}"/>
                    </a:ext>
                  </a:extLst>
                </p14:cNvPr>
                <p14:cNvContentPartPr/>
                <p14:nvPr/>
              </p14:nvContentPartPr>
              <p14:xfrm>
                <a:off x="10594436" y="5433505"/>
                <a:ext cx="545400" cy="32400"/>
              </p14:xfrm>
            </p:contentPart>
          </mc:Choice>
          <mc:Fallback>
            <p:pic>
              <p:nvPicPr>
                <p:cNvPr id="26" name="Ink 25">
                  <a:extLst>
                    <a:ext uri="{FF2B5EF4-FFF2-40B4-BE49-F238E27FC236}">
                      <a16:creationId xmlns:a16="http://schemas.microsoft.com/office/drawing/2014/main" id="{8AA8FBC1-5646-4944-96E1-AE8EEEE8A61E}"/>
                    </a:ext>
                  </a:extLst>
                </p:cNvPr>
                <p:cNvPicPr/>
                <p:nvPr/>
              </p:nvPicPr>
              <p:blipFill>
                <a:blip r:embed="rId37"/>
                <a:stretch>
                  <a:fillRect/>
                </a:stretch>
              </p:blipFill>
              <p:spPr>
                <a:xfrm>
                  <a:off x="10576436" y="5415865"/>
                  <a:ext cx="5810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6BCA823B-A0B2-4E13-B04F-586AF17B5B48}"/>
                    </a:ext>
                  </a:extLst>
                </p14:cNvPr>
                <p14:cNvContentPartPr/>
                <p14:nvPr/>
              </p14:nvContentPartPr>
              <p14:xfrm>
                <a:off x="11519276" y="5370145"/>
                <a:ext cx="619920" cy="54000"/>
              </p14:xfrm>
            </p:contentPart>
          </mc:Choice>
          <mc:Fallback>
            <p:pic>
              <p:nvPicPr>
                <p:cNvPr id="27" name="Ink 26">
                  <a:extLst>
                    <a:ext uri="{FF2B5EF4-FFF2-40B4-BE49-F238E27FC236}">
                      <a16:creationId xmlns:a16="http://schemas.microsoft.com/office/drawing/2014/main" id="{6BCA823B-A0B2-4E13-B04F-586AF17B5B48}"/>
                    </a:ext>
                  </a:extLst>
                </p:cNvPr>
                <p:cNvPicPr/>
                <p:nvPr/>
              </p:nvPicPr>
              <p:blipFill>
                <a:blip r:embed="rId39"/>
                <a:stretch>
                  <a:fillRect/>
                </a:stretch>
              </p:blipFill>
              <p:spPr>
                <a:xfrm>
                  <a:off x="11501276" y="5352145"/>
                  <a:ext cx="655560" cy="89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8721C8BE-C8D3-4A47-AAE2-1F4C12255560}"/>
                  </a:ext>
                </a:extLst>
              </p14:cNvPr>
              <p14:cNvContentPartPr/>
              <p14:nvPr/>
            </p14:nvContentPartPr>
            <p14:xfrm>
              <a:off x="4825436" y="5686225"/>
              <a:ext cx="356760" cy="21600"/>
            </p14:xfrm>
          </p:contentPart>
        </mc:Choice>
        <mc:Fallback>
          <p:pic>
            <p:nvPicPr>
              <p:cNvPr id="29" name="Ink 28">
                <a:extLst>
                  <a:ext uri="{FF2B5EF4-FFF2-40B4-BE49-F238E27FC236}">
                    <a16:creationId xmlns:a16="http://schemas.microsoft.com/office/drawing/2014/main" id="{8721C8BE-C8D3-4A47-AAE2-1F4C12255560}"/>
                  </a:ext>
                </a:extLst>
              </p:cNvPr>
              <p:cNvPicPr/>
              <p:nvPr/>
            </p:nvPicPr>
            <p:blipFill>
              <a:blip r:embed="rId41"/>
              <a:stretch>
                <a:fillRect/>
              </a:stretch>
            </p:blipFill>
            <p:spPr>
              <a:xfrm>
                <a:off x="4807436" y="5668225"/>
                <a:ext cx="3924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10007AE-4D8B-4696-92CE-51708DE726E5}"/>
                  </a:ext>
                </a:extLst>
              </p14:cNvPr>
              <p14:cNvContentPartPr/>
              <p14:nvPr/>
            </p14:nvContentPartPr>
            <p14:xfrm>
              <a:off x="4625636" y="6095185"/>
              <a:ext cx="504000" cy="43560"/>
            </p14:xfrm>
          </p:contentPart>
        </mc:Choice>
        <mc:Fallback>
          <p:pic>
            <p:nvPicPr>
              <p:cNvPr id="30" name="Ink 29">
                <a:extLst>
                  <a:ext uri="{FF2B5EF4-FFF2-40B4-BE49-F238E27FC236}">
                    <a16:creationId xmlns:a16="http://schemas.microsoft.com/office/drawing/2014/main" id="{410007AE-4D8B-4696-92CE-51708DE726E5}"/>
                  </a:ext>
                </a:extLst>
              </p:cNvPr>
              <p:cNvPicPr/>
              <p:nvPr/>
            </p:nvPicPr>
            <p:blipFill>
              <a:blip r:embed="rId43"/>
              <a:stretch>
                <a:fillRect/>
              </a:stretch>
            </p:blipFill>
            <p:spPr>
              <a:xfrm>
                <a:off x="4607636" y="6077185"/>
                <a:ext cx="53964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40657E4B-A91C-47E6-82F1-FBF48D3A3FCB}"/>
                  </a:ext>
                </a:extLst>
              </p14:cNvPr>
              <p14:cNvContentPartPr/>
              <p14:nvPr/>
            </p14:nvContentPartPr>
            <p14:xfrm>
              <a:off x="3916436" y="4881625"/>
              <a:ext cx="245880" cy="17280"/>
            </p14:xfrm>
          </p:contentPart>
        </mc:Choice>
        <mc:Fallback>
          <p:pic>
            <p:nvPicPr>
              <p:cNvPr id="31" name="Ink 30">
                <a:extLst>
                  <a:ext uri="{FF2B5EF4-FFF2-40B4-BE49-F238E27FC236}">
                    <a16:creationId xmlns:a16="http://schemas.microsoft.com/office/drawing/2014/main" id="{40657E4B-A91C-47E6-82F1-FBF48D3A3FCB}"/>
                  </a:ext>
                </a:extLst>
              </p:cNvPr>
              <p:cNvPicPr/>
              <p:nvPr/>
            </p:nvPicPr>
            <p:blipFill>
              <a:blip r:embed="rId45"/>
              <a:stretch>
                <a:fillRect/>
              </a:stretch>
            </p:blipFill>
            <p:spPr>
              <a:xfrm>
                <a:off x="3898436" y="4863625"/>
                <a:ext cx="281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9CB449BF-A318-40D7-966B-7BAB084F10D5}"/>
                  </a:ext>
                </a:extLst>
              </p14:cNvPr>
              <p14:cNvContentPartPr/>
              <p14:nvPr/>
            </p14:nvContentPartPr>
            <p14:xfrm>
              <a:off x="4771436" y="4833385"/>
              <a:ext cx="398160" cy="33840"/>
            </p14:xfrm>
          </p:contentPart>
        </mc:Choice>
        <mc:Fallback>
          <p:pic>
            <p:nvPicPr>
              <p:cNvPr id="32" name="Ink 31">
                <a:extLst>
                  <a:ext uri="{FF2B5EF4-FFF2-40B4-BE49-F238E27FC236}">
                    <a16:creationId xmlns:a16="http://schemas.microsoft.com/office/drawing/2014/main" id="{9CB449BF-A318-40D7-966B-7BAB084F10D5}"/>
                  </a:ext>
                </a:extLst>
              </p:cNvPr>
              <p:cNvPicPr/>
              <p:nvPr/>
            </p:nvPicPr>
            <p:blipFill>
              <a:blip r:embed="rId47"/>
              <a:stretch>
                <a:fillRect/>
              </a:stretch>
            </p:blipFill>
            <p:spPr>
              <a:xfrm>
                <a:off x="4753796" y="4815385"/>
                <a:ext cx="43380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F464AEDA-A2B5-4084-B95D-E4032D822116}"/>
                  </a:ext>
                </a:extLst>
              </p14:cNvPr>
              <p14:cNvContentPartPr/>
              <p14:nvPr/>
            </p14:nvContentPartPr>
            <p14:xfrm>
              <a:off x="11508476" y="5748865"/>
              <a:ext cx="547560" cy="19800"/>
            </p14:xfrm>
          </p:contentPart>
        </mc:Choice>
        <mc:Fallback>
          <p:pic>
            <p:nvPicPr>
              <p:cNvPr id="33" name="Ink 32">
                <a:extLst>
                  <a:ext uri="{FF2B5EF4-FFF2-40B4-BE49-F238E27FC236}">
                    <a16:creationId xmlns:a16="http://schemas.microsoft.com/office/drawing/2014/main" id="{F464AEDA-A2B5-4084-B95D-E4032D822116}"/>
                  </a:ext>
                </a:extLst>
              </p:cNvPr>
              <p:cNvPicPr/>
              <p:nvPr/>
            </p:nvPicPr>
            <p:blipFill>
              <a:blip r:embed="rId49"/>
              <a:stretch>
                <a:fillRect/>
              </a:stretch>
            </p:blipFill>
            <p:spPr>
              <a:xfrm>
                <a:off x="11490836" y="5730865"/>
                <a:ext cx="583200" cy="55440"/>
              </a:xfrm>
              <a:prstGeom prst="rect">
                <a:avLst/>
              </a:prstGeom>
            </p:spPr>
          </p:pic>
        </mc:Fallback>
      </mc:AlternateContent>
    </p:spTree>
    <p:extLst>
      <p:ext uri="{BB962C8B-B14F-4D97-AF65-F5344CB8AC3E}">
        <p14:creationId xmlns:p14="http://schemas.microsoft.com/office/powerpoint/2010/main" val="3905415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F74F7-C346-46C0-8E49-6A990F5BF59D}"/>
              </a:ext>
            </a:extLst>
          </p:cNvPr>
          <p:cNvSpPr>
            <a:spLocks noGrp="1"/>
          </p:cNvSpPr>
          <p:nvPr>
            <p:ph idx="1"/>
          </p:nvPr>
        </p:nvSpPr>
        <p:spPr>
          <a:xfrm>
            <a:off x="1" y="1986455"/>
            <a:ext cx="12276082" cy="4519448"/>
          </a:xfrm>
        </p:spPr>
        <p:txBody>
          <a:bodyPr/>
          <a:lstStyle/>
          <a:p>
            <a:r>
              <a:rPr lang="en-IN" dirty="0"/>
              <a:t>Standardizing values for days_decision column by converting them into years by binning, for better understanding of data after replacing the null values with mode.</a:t>
            </a:r>
          </a:p>
        </p:txBody>
      </p:sp>
      <p:sp>
        <p:nvSpPr>
          <p:cNvPr id="4" name="Title 4">
            <a:extLst>
              <a:ext uri="{FF2B5EF4-FFF2-40B4-BE49-F238E27FC236}">
                <a16:creationId xmlns:a16="http://schemas.microsoft.com/office/drawing/2014/main" id="{FC225B89-7AE9-4BD8-A0E8-710F9991FB71}"/>
              </a:ext>
            </a:extLst>
          </p:cNvPr>
          <p:cNvSpPr>
            <a:spLocks noGrp="1"/>
          </p:cNvSpPr>
          <p:nvPr>
            <p:ph type="title"/>
          </p:nvPr>
        </p:nvSpPr>
        <p:spPr>
          <a:xfrm>
            <a:off x="681038" y="752475"/>
            <a:ext cx="9613900" cy="1081088"/>
          </a:xfrm>
        </p:spPr>
        <p:txBody>
          <a:bodyPr>
            <a:normAutofit fontScale="90000"/>
          </a:bodyPr>
          <a:lstStyle/>
          <a:p>
            <a:r>
              <a:rPr lang="en-IN" dirty="0"/>
              <a:t>STANDARDIZING VALUES –</a:t>
            </a:r>
            <a:br>
              <a:rPr lang="en-IN" dirty="0"/>
            </a:br>
            <a:r>
              <a:rPr lang="en-IN" dirty="0"/>
              <a:t>DATASET-2</a:t>
            </a:r>
            <a:br>
              <a:rPr lang="en-IN" dirty="0"/>
            </a:br>
            <a:r>
              <a:rPr lang="en-IN" dirty="0"/>
              <a:t>PREVIOUS APPLICATION</a:t>
            </a:r>
          </a:p>
        </p:txBody>
      </p:sp>
      <p:pic>
        <p:nvPicPr>
          <p:cNvPr id="6" name="Picture 5">
            <a:extLst>
              <a:ext uri="{FF2B5EF4-FFF2-40B4-BE49-F238E27FC236}">
                <a16:creationId xmlns:a16="http://schemas.microsoft.com/office/drawing/2014/main" id="{50421BC5-90C3-4D87-8EC1-E784790D6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339" y="3092349"/>
            <a:ext cx="5118363" cy="914447"/>
          </a:xfrm>
          <a:prstGeom prst="rect">
            <a:avLst/>
          </a:prstGeom>
        </p:spPr>
      </p:pic>
      <p:pic>
        <p:nvPicPr>
          <p:cNvPr id="2050" name="Picture 2">
            <a:extLst>
              <a:ext uri="{FF2B5EF4-FFF2-40B4-BE49-F238E27FC236}">
                <a16:creationId xmlns:a16="http://schemas.microsoft.com/office/drawing/2014/main" id="{7F2994A1-CD39-4192-BB57-7E66459B1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5" y="3092349"/>
            <a:ext cx="4907510" cy="30557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96D1BF-6983-4812-8AB4-CE8228F873AE}"/>
              </a:ext>
            </a:extLst>
          </p:cNvPr>
          <p:cNvSpPr txBox="1"/>
          <p:nvPr/>
        </p:nvSpPr>
        <p:spPr>
          <a:xfrm>
            <a:off x="4986425" y="4006796"/>
            <a:ext cx="5496911" cy="646331"/>
          </a:xfrm>
          <a:prstGeom prst="rect">
            <a:avLst/>
          </a:prstGeom>
          <a:noFill/>
        </p:spPr>
        <p:txBody>
          <a:bodyPr wrap="square" rtlCol="0">
            <a:spAutoFit/>
          </a:bodyPr>
          <a:lstStyle/>
          <a:p>
            <a:r>
              <a:rPr lang="en-IN" dirty="0"/>
              <a:t>About 35% applicant apply again after decision on previous loan</a:t>
            </a:r>
          </a:p>
        </p:txBody>
      </p:sp>
      <p:pic>
        <p:nvPicPr>
          <p:cNvPr id="2052" name="Picture 4">
            <a:extLst>
              <a:ext uri="{FF2B5EF4-FFF2-40B4-BE49-F238E27FC236}">
                <a16:creationId xmlns:a16="http://schemas.microsoft.com/office/drawing/2014/main" id="{2EE09AEF-25F5-4076-ACD6-FD0455999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414" y="4800845"/>
            <a:ext cx="4151586" cy="20282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72843D-3E0E-45CB-ADC8-ABD2066E5CA8}"/>
              </a:ext>
            </a:extLst>
          </p:cNvPr>
          <p:cNvSpPr txBox="1"/>
          <p:nvPr/>
        </p:nvSpPr>
        <p:spPr>
          <a:xfrm>
            <a:off x="5487988" y="5140489"/>
            <a:ext cx="2691295" cy="646331"/>
          </a:xfrm>
          <a:prstGeom prst="rect">
            <a:avLst/>
          </a:prstGeom>
          <a:noFill/>
        </p:spPr>
        <p:txBody>
          <a:bodyPr wrap="square" rtlCol="0">
            <a:spAutoFit/>
          </a:bodyPr>
          <a:lstStyle/>
          <a:p>
            <a:r>
              <a:rPr lang="en-IN" dirty="0"/>
              <a:t>All Null Values have been removed</a:t>
            </a:r>
          </a:p>
        </p:txBody>
      </p:sp>
      <p:cxnSp>
        <p:nvCxnSpPr>
          <p:cNvPr id="10" name="Connector: Elbow 9">
            <a:extLst>
              <a:ext uri="{FF2B5EF4-FFF2-40B4-BE49-F238E27FC236}">
                <a16:creationId xmlns:a16="http://schemas.microsoft.com/office/drawing/2014/main" id="{EC420240-AE22-428A-8939-0B7F15E43A6D}"/>
              </a:ext>
            </a:extLst>
          </p:cNvPr>
          <p:cNvCxnSpPr/>
          <p:nvPr/>
        </p:nvCxnSpPr>
        <p:spPr>
          <a:xfrm>
            <a:off x="6389233" y="5814956"/>
            <a:ext cx="1567098" cy="333104"/>
          </a:xfrm>
          <a:prstGeom prst="bentConnector3">
            <a:avLst>
              <a:gd name="adj1" fmla="val 1710"/>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0885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A8DC-A396-4416-B829-4C8942C6C6B3}"/>
              </a:ext>
            </a:extLst>
          </p:cNvPr>
          <p:cNvSpPr>
            <a:spLocks noGrp="1"/>
          </p:cNvSpPr>
          <p:nvPr>
            <p:ph type="title"/>
          </p:nvPr>
        </p:nvSpPr>
        <p:spPr>
          <a:xfrm>
            <a:off x="690831" y="707160"/>
            <a:ext cx="9613861" cy="1080938"/>
          </a:xfrm>
        </p:spPr>
        <p:txBody>
          <a:bodyPr/>
          <a:lstStyle/>
          <a:p>
            <a:r>
              <a:rPr lang="en-IN" dirty="0"/>
              <a:t>PROJECT DESCRIPTION</a:t>
            </a:r>
          </a:p>
        </p:txBody>
      </p:sp>
      <p:sp>
        <p:nvSpPr>
          <p:cNvPr id="3" name="Content Placeholder 2">
            <a:extLst>
              <a:ext uri="{FF2B5EF4-FFF2-40B4-BE49-F238E27FC236}">
                <a16:creationId xmlns:a16="http://schemas.microsoft.com/office/drawing/2014/main" id="{229DDF48-E6E7-4C50-8799-843C429DE148}"/>
              </a:ext>
            </a:extLst>
          </p:cNvPr>
          <p:cNvSpPr>
            <a:spLocks noGrp="1"/>
          </p:cNvSpPr>
          <p:nvPr>
            <p:ph idx="1"/>
          </p:nvPr>
        </p:nvSpPr>
        <p:spPr>
          <a:xfrm>
            <a:off x="0" y="2011055"/>
            <a:ext cx="12191999" cy="3599316"/>
          </a:xfrm>
        </p:spPr>
        <p:txBody>
          <a:bodyPr>
            <a:normAutofit lnSpcReduction="10000"/>
          </a:bodyPr>
          <a:lstStyle/>
          <a:p>
            <a:r>
              <a:rPr lang="en-IN" dirty="0"/>
              <a:t>The given project asks us to apply Risk Analytics by analysing the data given for bank loan.</a:t>
            </a:r>
          </a:p>
          <a:p>
            <a:r>
              <a:rPr lang="en-IN" dirty="0"/>
              <a:t>The project expects us to perform Exploratory Data Analysis to understand how consumer attribute which influence the tendency to default.</a:t>
            </a:r>
          </a:p>
          <a:p>
            <a:r>
              <a:rPr lang="en-IN" dirty="0"/>
              <a:t>By EDA we will identify patterns of loan default and the driving factors which leads to these defaults. For this which has strong indicators of default are found.</a:t>
            </a:r>
          </a:p>
          <a:p>
            <a:r>
              <a:rPr lang="en-IN" dirty="0"/>
              <a:t>We are expected to manage missing data, identify outliers, report any data imbalance, explain the result of univariate,segmented univariate, bivariate analysis and determine the top 10 correlation for the client with payment difficulties and all other cases.</a:t>
            </a:r>
          </a:p>
          <a:p>
            <a:endParaRPr lang="en-IN" dirty="0"/>
          </a:p>
        </p:txBody>
      </p:sp>
    </p:spTree>
    <p:extLst>
      <p:ext uri="{BB962C8B-B14F-4D97-AF65-F5344CB8AC3E}">
        <p14:creationId xmlns:p14="http://schemas.microsoft.com/office/powerpoint/2010/main" val="1102745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p:txBody>
          <a:bodyPr/>
          <a:lstStyle/>
          <a:p>
            <a:r>
              <a:rPr lang="en-IN" dirty="0"/>
              <a:t>DATA CLEANING CONCLUSION</a:t>
            </a:r>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0" y="2000542"/>
            <a:ext cx="12265572" cy="3599316"/>
          </a:xfrm>
        </p:spPr>
        <p:txBody>
          <a:bodyPr>
            <a:normAutofit lnSpcReduction="10000"/>
          </a:bodyPr>
          <a:lstStyle/>
          <a:p>
            <a:r>
              <a:rPr lang="en-IN" dirty="0"/>
              <a:t>DATASET-1 APPLICATION DATA-&gt; from 122 columns down to 53 columns</a:t>
            </a:r>
          </a:p>
          <a:p>
            <a:endParaRPr lang="en-IN" dirty="0"/>
          </a:p>
          <a:p>
            <a:endParaRPr lang="en-IN" dirty="0"/>
          </a:p>
          <a:p>
            <a:endParaRPr lang="en-IN" dirty="0"/>
          </a:p>
          <a:p>
            <a:endParaRPr lang="en-IN" dirty="0"/>
          </a:p>
          <a:p>
            <a:endParaRPr lang="en-IN" dirty="0"/>
          </a:p>
          <a:p>
            <a:pPr marL="0" indent="0">
              <a:buNone/>
            </a:pPr>
            <a:endParaRPr lang="en-IN" dirty="0"/>
          </a:p>
          <a:p>
            <a:r>
              <a:rPr lang="en-IN" dirty="0"/>
              <a:t>DATASET-2 PREVIOUS APPLICATION from 37 columns down to 34 columns</a:t>
            </a:r>
          </a:p>
        </p:txBody>
      </p:sp>
      <p:pic>
        <p:nvPicPr>
          <p:cNvPr id="6" name="Picture 4">
            <a:extLst>
              <a:ext uri="{FF2B5EF4-FFF2-40B4-BE49-F238E27FC236}">
                <a16:creationId xmlns:a16="http://schemas.microsoft.com/office/drawing/2014/main" id="{5B2577C1-6988-406B-AEEE-C367A4FFCA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2465"/>
            <a:ext cx="6281972" cy="30354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6011CD5-B138-44E0-8ABD-EE9B32815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1972" y="3741683"/>
            <a:ext cx="5910028" cy="3116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6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A983-F578-4E4E-AA83-782E1323D9EB}"/>
              </a:ext>
            </a:extLst>
          </p:cNvPr>
          <p:cNvSpPr>
            <a:spLocks noGrp="1"/>
          </p:cNvSpPr>
          <p:nvPr>
            <p:ph type="title"/>
          </p:nvPr>
        </p:nvSpPr>
        <p:spPr/>
        <p:txBody>
          <a:bodyPr/>
          <a:lstStyle/>
          <a:p>
            <a:r>
              <a:rPr lang="en-IN" dirty="0"/>
              <a:t>DATA CLEANING CONCLUSION</a:t>
            </a:r>
          </a:p>
        </p:txBody>
      </p:sp>
      <p:sp>
        <p:nvSpPr>
          <p:cNvPr id="3" name="Content Placeholder 2">
            <a:extLst>
              <a:ext uri="{FF2B5EF4-FFF2-40B4-BE49-F238E27FC236}">
                <a16:creationId xmlns:a16="http://schemas.microsoft.com/office/drawing/2014/main" id="{35717297-15D4-417E-AF98-20072E255886}"/>
              </a:ext>
            </a:extLst>
          </p:cNvPr>
          <p:cNvSpPr>
            <a:spLocks noGrp="1"/>
          </p:cNvSpPr>
          <p:nvPr>
            <p:ph idx="1"/>
          </p:nvPr>
        </p:nvSpPr>
        <p:spPr>
          <a:xfrm>
            <a:off x="0" y="2000542"/>
            <a:ext cx="12265572" cy="3599316"/>
          </a:xfrm>
        </p:spPr>
        <p:txBody>
          <a:bodyPr>
            <a:normAutofit/>
          </a:bodyPr>
          <a:lstStyle/>
          <a:p>
            <a:r>
              <a:rPr lang="en-IN" dirty="0"/>
              <a:t>DATASET-2 PREVIOUS APPLICATION from 37 columns down to 34 columns</a:t>
            </a:r>
          </a:p>
        </p:txBody>
      </p:sp>
      <p:pic>
        <p:nvPicPr>
          <p:cNvPr id="8" name="Picture 6">
            <a:extLst>
              <a:ext uri="{FF2B5EF4-FFF2-40B4-BE49-F238E27FC236}">
                <a16:creationId xmlns:a16="http://schemas.microsoft.com/office/drawing/2014/main" id="{DE04115C-8CF9-445B-A768-DBDE272BEE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33"/>
          <a:stretch/>
        </p:blipFill>
        <p:spPr bwMode="auto">
          <a:xfrm>
            <a:off x="105104" y="2342591"/>
            <a:ext cx="6411310" cy="29152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290128A-5B54-4B48-A423-372E6F7F8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414888"/>
            <a:ext cx="5598664" cy="2735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72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p:txBody>
          <a:bodyPr/>
          <a:lstStyle/>
          <a:p>
            <a:r>
              <a:rPr lang="en-IN" dirty="0"/>
              <a:t>TASK-2-IDENTIFYING OUTLIER</a:t>
            </a:r>
          </a:p>
        </p:txBody>
      </p:sp>
    </p:spTree>
    <p:extLst>
      <p:ext uri="{BB962C8B-B14F-4D97-AF65-F5344CB8AC3E}">
        <p14:creationId xmlns:p14="http://schemas.microsoft.com/office/powerpoint/2010/main" val="2695647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p:txBody>
          <a:bodyPr/>
          <a:lstStyle/>
          <a:p>
            <a:r>
              <a:rPr lang="en-IN" dirty="0"/>
              <a:t>OUTLIER IDENTIFICATION</a:t>
            </a:r>
            <a:br>
              <a:rPr lang="en-IN" dirty="0"/>
            </a:br>
            <a:r>
              <a:rPr lang="en-IN" dirty="0"/>
              <a:t>DATA SET-1 APPLICATION DATA</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0" y="1979521"/>
            <a:ext cx="9613861" cy="3599316"/>
          </a:xfrm>
        </p:spPr>
        <p:txBody>
          <a:bodyPr/>
          <a:lstStyle/>
          <a:p>
            <a:r>
              <a:rPr lang="en-US" b="1" dirty="0">
                <a:latin typeface="-apple-system"/>
              </a:rPr>
              <a:t>F</a:t>
            </a:r>
            <a:r>
              <a:rPr lang="en-US" b="1" i="0" dirty="0">
                <a:effectLst/>
                <a:latin typeface="-apple-system"/>
              </a:rPr>
              <a:t>rom describe we could find all the columns those who have high difference between max and 75 percentile and the ones which makes no sense having max value to be so high are captured below:</a:t>
            </a:r>
            <a:endParaRPr lang="en-US" b="0" i="0" dirty="0">
              <a:effectLst/>
              <a:latin typeface="-apple-system"/>
            </a:endParaRPr>
          </a:p>
          <a:p>
            <a:endParaRPr lang="en-IN" dirty="0"/>
          </a:p>
          <a:p>
            <a:endParaRPr lang="en-IN" dirty="0"/>
          </a:p>
          <a:p>
            <a:endParaRPr lang="en-IN" dirty="0"/>
          </a:p>
          <a:p>
            <a:pPr marL="0" indent="0">
              <a:buNone/>
            </a:pPr>
            <a:r>
              <a:rPr lang="en-IN" dirty="0"/>
              <a:t>The box plot of these columns will reflect if they have outliers or not.</a:t>
            </a:r>
          </a:p>
        </p:txBody>
      </p:sp>
      <p:pic>
        <p:nvPicPr>
          <p:cNvPr id="7" name="Picture 6">
            <a:extLst>
              <a:ext uri="{FF2B5EF4-FFF2-40B4-BE49-F238E27FC236}">
                <a16:creationId xmlns:a16="http://schemas.microsoft.com/office/drawing/2014/main" id="{321F432E-8E11-4E19-A6D0-7D47856E7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4512"/>
            <a:ext cx="12166338" cy="609722"/>
          </a:xfrm>
          <a:prstGeom prst="rect">
            <a:avLst/>
          </a:prstGeom>
        </p:spPr>
      </p:pic>
    </p:spTree>
    <p:extLst>
      <p:ext uri="{BB962C8B-B14F-4D97-AF65-F5344CB8AC3E}">
        <p14:creationId xmlns:p14="http://schemas.microsoft.com/office/powerpoint/2010/main" val="1256234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4A6744B6-2FEB-4051-A3BF-9B881333B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000"/>
          <a:stretch/>
        </p:blipFill>
        <p:spPr bwMode="auto">
          <a:xfrm>
            <a:off x="3616488" y="0"/>
            <a:ext cx="4329113" cy="40359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D68C6F-A436-42E5-B808-D05BC58797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a:stretch/>
        </p:blipFill>
        <p:spPr bwMode="auto">
          <a:xfrm>
            <a:off x="7945601" y="0"/>
            <a:ext cx="432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3875A4-78CA-4247-8BF1-2C954B9EEE8E}"/>
              </a:ext>
            </a:extLst>
          </p:cNvPr>
          <p:cNvSpPr txBox="1"/>
          <p:nvPr/>
        </p:nvSpPr>
        <p:spPr>
          <a:xfrm>
            <a:off x="0" y="-84083"/>
            <a:ext cx="3426372" cy="7294305"/>
          </a:xfrm>
          <a:prstGeom prst="rect">
            <a:avLst/>
          </a:prstGeom>
          <a:noFill/>
        </p:spPr>
        <p:txBody>
          <a:bodyPr wrap="square" rtlCol="0">
            <a:spAutoFit/>
          </a:bodyPr>
          <a:lstStyle/>
          <a:p>
            <a:pPr algn="l">
              <a:buFont typeface="Arial" panose="020B0604020202020204" pitchFamily="34" charset="0"/>
              <a:buChar char="•"/>
            </a:pPr>
            <a:r>
              <a:rPr lang="en-US" b="1" i="0" dirty="0">
                <a:effectLst/>
                <a:latin typeface="-apple-system"/>
              </a:rPr>
              <a:t>AMT_ANNUITY, AMT_CREDIT, AMT_GOODS_PRICE,CNT_CHILDREN have some number of outliers.</a:t>
            </a:r>
            <a:endParaRPr lang="en-US" b="0" i="0" dirty="0">
              <a:effectLst/>
              <a:latin typeface="-apple-system"/>
            </a:endParaRPr>
          </a:p>
          <a:p>
            <a:pPr algn="l">
              <a:buFont typeface="Arial" panose="020B0604020202020204" pitchFamily="34" charset="0"/>
              <a:buChar char="•"/>
            </a:pPr>
            <a:endParaRPr lang="en-US" b="1" i="0" dirty="0">
              <a:effectLst/>
              <a:latin typeface="-apple-system"/>
            </a:endParaRPr>
          </a:p>
          <a:p>
            <a:pPr algn="l">
              <a:buFont typeface="Arial" panose="020B0604020202020204" pitchFamily="34" charset="0"/>
              <a:buChar char="•"/>
            </a:pPr>
            <a:r>
              <a:rPr lang="en-US" b="1" i="0" dirty="0">
                <a:effectLst/>
                <a:latin typeface="-apple-system"/>
              </a:rPr>
              <a:t>AMT_INCOME_TOTAL has huge number of outliers which indicate that few of the loan applicants have high income when compared to the others.</a:t>
            </a:r>
            <a:endParaRPr lang="en-US" b="0" i="0" dirty="0">
              <a:effectLst/>
              <a:latin typeface="-apple-system"/>
            </a:endParaRPr>
          </a:p>
          <a:p>
            <a:pPr algn="l">
              <a:buFont typeface="Arial" panose="020B0604020202020204" pitchFamily="34" charset="0"/>
              <a:buChar char="•"/>
            </a:pPr>
            <a:endParaRPr lang="en-US" b="1" i="0" dirty="0">
              <a:effectLst/>
              <a:latin typeface="-apple-system"/>
            </a:endParaRPr>
          </a:p>
          <a:p>
            <a:pPr algn="l">
              <a:buFont typeface="Arial" panose="020B0604020202020204" pitchFamily="34" charset="0"/>
              <a:buChar char="•"/>
            </a:pPr>
            <a:r>
              <a:rPr lang="en-US" b="1" i="0" dirty="0">
                <a:effectLst/>
                <a:latin typeface="-apple-system"/>
              </a:rPr>
              <a:t>DAYS_BIRTH has no outliers which means the data available is reliable.</a:t>
            </a:r>
          </a:p>
          <a:p>
            <a:pPr algn="l">
              <a:buFont typeface="Arial" panose="020B0604020202020204" pitchFamily="34" charset="0"/>
              <a:buChar char="•"/>
            </a:pPr>
            <a:endParaRPr lang="en-US" b="0" i="0" dirty="0">
              <a:effectLst/>
              <a:latin typeface="-apple-system"/>
            </a:endParaRPr>
          </a:p>
          <a:p>
            <a:pPr algn="l">
              <a:buFont typeface="Arial" panose="020B0604020202020204" pitchFamily="34" charset="0"/>
              <a:buChar char="•"/>
            </a:pPr>
            <a:r>
              <a:rPr lang="en-US" b="1" i="0" dirty="0">
                <a:effectLst/>
                <a:latin typeface="-apple-system"/>
              </a:rPr>
              <a:t>DAYS_EMPLOYED has outlier values around 350000(days) which is around 958 years which is impossible and hence this has to be incorrect entry.</a:t>
            </a:r>
          </a:p>
          <a:p>
            <a:pPr algn="l">
              <a:buFont typeface="Arial" panose="020B0604020202020204" pitchFamily="34" charset="0"/>
              <a:buChar char="•"/>
            </a:pPr>
            <a:endParaRPr lang="en-US" b="1" dirty="0">
              <a:latin typeface="-apple-system"/>
            </a:endParaRPr>
          </a:p>
          <a:p>
            <a:pPr algn="l">
              <a:buFont typeface="Arial" panose="020B0604020202020204" pitchFamily="34" charset="0"/>
              <a:buChar char="•"/>
            </a:pPr>
            <a:r>
              <a:rPr lang="en-US" b="1" i="0" dirty="0">
                <a:effectLst/>
                <a:latin typeface="-apple-system"/>
              </a:rPr>
              <a:t>CNT_FAM_MEMBERS has outlier value more than 45000 which is impossible hence it is an incorrect entry</a:t>
            </a:r>
            <a:endParaRPr lang="en-US" b="0" i="0" dirty="0">
              <a:effectLst/>
              <a:latin typeface="-apple-system"/>
            </a:endParaRPr>
          </a:p>
          <a:p>
            <a:endParaRPr lang="en-IN" dirty="0"/>
          </a:p>
          <a:p>
            <a:endParaRPr lang="en-IN" dirty="0"/>
          </a:p>
        </p:txBody>
      </p:sp>
      <p:sp>
        <p:nvSpPr>
          <p:cNvPr id="7" name="Rectangle 6">
            <a:extLst>
              <a:ext uri="{FF2B5EF4-FFF2-40B4-BE49-F238E27FC236}">
                <a16:creationId xmlns:a16="http://schemas.microsoft.com/office/drawing/2014/main" id="{3716F191-F815-4061-818D-BD97416D613F}"/>
              </a:ext>
            </a:extLst>
          </p:cNvPr>
          <p:cNvSpPr/>
          <p:nvPr/>
        </p:nvSpPr>
        <p:spPr>
          <a:xfrm>
            <a:off x="8689860" y="2334600"/>
            <a:ext cx="900000" cy="54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xmlns="">
          <p:pic>
            <p:nvPicPr>
              <p:cNvPr id="8" name="Ink 7">
                <a:extLst>
                  <a:ext uri="{FF2B5EF4-FFF2-40B4-BE49-F238E27FC236}">
                    <a16:creationId xmlns:a16="http://schemas.microsoft.com/office/drawing/2014/main" id="{A000A66A-F56B-4FBF-9537-67032C39A367}"/>
                  </a:ext>
                </a:extLst>
              </p:cNvPr>
              <p:cNvPicPr/>
              <p:nvPr/>
            </p:nvPicPr>
            <p:blipFill>
              <a:blip r:embed="rId4"/>
              <a:stretch>
                <a:fillRect/>
              </a:stretch>
            </p:blipFill>
            <p:spPr>
              <a:xfrm>
                <a:off x="9253076" y="3365280"/>
                <a:ext cx="36000" cy="36000"/>
              </a:xfrm>
              <a:prstGeom prst="rect">
                <a:avLst/>
              </a:prstGeom>
            </p:spPr>
          </p:pic>
        </mc:Fallback>
      </mc:AlternateContent>
      <p:sp>
        <p:nvSpPr>
          <p:cNvPr id="10" name="Oval 9">
            <a:extLst>
              <a:ext uri="{FF2B5EF4-FFF2-40B4-BE49-F238E27FC236}">
                <a16:creationId xmlns:a16="http://schemas.microsoft.com/office/drawing/2014/main" id="{9EDD5C1D-D252-490F-B233-44E01B3C2EB9}"/>
              </a:ext>
            </a:extLst>
          </p:cNvPr>
          <p:cNvSpPr/>
          <p:nvPr/>
        </p:nvSpPr>
        <p:spPr>
          <a:xfrm rot="-2100600">
            <a:off x="8738622" y="4458294"/>
            <a:ext cx="1080000" cy="162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Tree>
    <p:extLst>
      <p:ext uri="{BB962C8B-B14F-4D97-AF65-F5344CB8AC3E}">
        <p14:creationId xmlns:p14="http://schemas.microsoft.com/office/powerpoint/2010/main" val="3354691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DD72DC-63E8-431E-B8A2-BC52804B7367}"/>
              </a:ext>
            </a:extLst>
          </p:cNvPr>
          <p:cNvSpPr>
            <a:spLocks noGrp="1"/>
          </p:cNvSpPr>
          <p:nvPr>
            <p:ph type="title"/>
          </p:nvPr>
        </p:nvSpPr>
        <p:spPr/>
        <p:txBody>
          <a:bodyPr/>
          <a:lstStyle/>
          <a:p>
            <a:r>
              <a:rPr lang="en-IN" dirty="0"/>
              <a:t>OUTLIER IDENTIFICATION</a:t>
            </a:r>
            <a:br>
              <a:rPr lang="en-IN" dirty="0"/>
            </a:br>
            <a:r>
              <a:rPr lang="en-IN" dirty="0"/>
              <a:t>DATA SET-2 PREVIOUS APPLICATION</a:t>
            </a:r>
          </a:p>
        </p:txBody>
      </p:sp>
      <p:sp>
        <p:nvSpPr>
          <p:cNvPr id="5" name="Content Placeholder 4">
            <a:extLst>
              <a:ext uri="{FF2B5EF4-FFF2-40B4-BE49-F238E27FC236}">
                <a16:creationId xmlns:a16="http://schemas.microsoft.com/office/drawing/2014/main" id="{6A2CB062-5E19-44F5-9D40-DD6F06A77A6F}"/>
              </a:ext>
            </a:extLst>
          </p:cNvPr>
          <p:cNvSpPr>
            <a:spLocks noGrp="1"/>
          </p:cNvSpPr>
          <p:nvPr>
            <p:ph idx="1"/>
          </p:nvPr>
        </p:nvSpPr>
        <p:spPr>
          <a:xfrm>
            <a:off x="0" y="1979521"/>
            <a:ext cx="9613861" cy="3599316"/>
          </a:xfrm>
        </p:spPr>
        <p:txBody>
          <a:bodyPr/>
          <a:lstStyle/>
          <a:p>
            <a:r>
              <a:rPr lang="en-US" b="1" dirty="0">
                <a:latin typeface="-apple-system"/>
              </a:rPr>
              <a:t>F</a:t>
            </a:r>
            <a:r>
              <a:rPr lang="en-US" b="1" i="0" dirty="0">
                <a:effectLst/>
                <a:latin typeface="-apple-system"/>
              </a:rPr>
              <a:t>rom describe we could find all the columns those who have high difference between max and 75 percentile and the ones which makes no sense having max value to be so high are captured below:</a:t>
            </a:r>
            <a:endParaRPr lang="en-US" b="0" i="0" dirty="0">
              <a:effectLst/>
              <a:latin typeface="-apple-system"/>
            </a:endParaRPr>
          </a:p>
          <a:p>
            <a:endParaRPr lang="en-IN" dirty="0"/>
          </a:p>
          <a:p>
            <a:endParaRPr lang="en-IN" dirty="0"/>
          </a:p>
          <a:p>
            <a:endParaRPr lang="en-IN" dirty="0"/>
          </a:p>
          <a:p>
            <a:pPr marL="0" indent="0">
              <a:buNone/>
            </a:pPr>
            <a:r>
              <a:rPr lang="en-IN" dirty="0"/>
              <a:t>The box plot of these columns will reflect if they have outliers or not.</a:t>
            </a:r>
          </a:p>
        </p:txBody>
      </p:sp>
      <p:pic>
        <p:nvPicPr>
          <p:cNvPr id="8" name="Picture 7">
            <a:extLst>
              <a:ext uri="{FF2B5EF4-FFF2-40B4-BE49-F238E27FC236}">
                <a16:creationId xmlns:a16="http://schemas.microsoft.com/office/drawing/2014/main" id="{8D4D5062-9A39-40D5-B293-890F7E8FD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3" y="3114658"/>
            <a:ext cx="8769891" cy="984375"/>
          </a:xfrm>
          <a:prstGeom prst="rect">
            <a:avLst/>
          </a:prstGeom>
        </p:spPr>
      </p:pic>
    </p:spTree>
    <p:extLst>
      <p:ext uri="{BB962C8B-B14F-4D97-AF65-F5344CB8AC3E}">
        <p14:creationId xmlns:p14="http://schemas.microsoft.com/office/powerpoint/2010/main" val="15477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3875A4-78CA-4247-8BF1-2C954B9EEE8E}"/>
              </a:ext>
            </a:extLst>
          </p:cNvPr>
          <p:cNvSpPr txBox="1"/>
          <p:nvPr/>
        </p:nvSpPr>
        <p:spPr>
          <a:xfrm>
            <a:off x="0" y="458954"/>
            <a:ext cx="3426372" cy="5940088"/>
          </a:xfrm>
          <a:prstGeom prst="rect">
            <a:avLst/>
          </a:prstGeom>
          <a:noFill/>
        </p:spPr>
        <p:txBody>
          <a:bodyPr wrap="square" rtlCol="0">
            <a:spAutoFit/>
          </a:bodyPr>
          <a:lstStyle/>
          <a:p>
            <a:pPr algn="l"/>
            <a:r>
              <a:rPr lang="en-US" sz="2000" b="1" i="0" dirty="0">
                <a:effectLst/>
                <a:latin typeface="-apple-system"/>
              </a:rPr>
              <a:t>It can be seen that in previous application data</a:t>
            </a:r>
          </a:p>
          <a:p>
            <a:pPr algn="l">
              <a:buFont typeface="Arial" panose="020B0604020202020204" pitchFamily="34" charset="0"/>
              <a:buChar char="•"/>
            </a:pPr>
            <a:r>
              <a:rPr lang="en-US" sz="2000" b="1" i="0" dirty="0">
                <a:effectLst/>
                <a:latin typeface="-apple-system"/>
              </a:rPr>
              <a:t>AMT_ANNUITY, AMT_APPLICATION, AMT_CREDIT, AMT_GOODS_PRICE, SELLERPLACE_AREA have huge number of outliers.</a:t>
            </a:r>
          </a:p>
          <a:p>
            <a:pPr algn="l">
              <a:buFont typeface="Arial" panose="020B0604020202020204" pitchFamily="34" charset="0"/>
              <a:buChar char="•"/>
            </a:pPr>
            <a:endParaRPr lang="en-US" sz="2000" b="1" i="0" dirty="0">
              <a:effectLst/>
              <a:latin typeface="-apple-system"/>
            </a:endParaRPr>
          </a:p>
          <a:p>
            <a:pPr algn="l">
              <a:buFont typeface="Arial" panose="020B0604020202020204" pitchFamily="34" charset="0"/>
              <a:buChar char="•"/>
            </a:pPr>
            <a:r>
              <a:rPr lang="en-US" sz="2000" b="1" i="0" dirty="0">
                <a:effectLst/>
                <a:latin typeface="-apple-system"/>
              </a:rPr>
              <a:t>CNT_PAYMENT has few outlier values.</a:t>
            </a:r>
          </a:p>
          <a:p>
            <a:pPr algn="l">
              <a:buFont typeface="Arial" panose="020B0604020202020204" pitchFamily="34" charset="0"/>
              <a:buChar char="•"/>
            </a:pPr>
            <a:endParaRPr lang="en-US" sz="2000" b="1" i="0" dirty="0">
              <a:effectLst/>
              <a:latin typeface="-apple-system"/>
            </a:endParaRPr>
          </a:p>
          <a:p>
            <a:pPr algn="l">
              <a:buFont typeface="Arial" panose="020B0604020202020204" pitchFamily="34" charset="0"/>
              <a:buChar char="•"/>
            </a:pPr>
            <a:r>
              <a:rPr lang="en-US" sz="2000" b="1" i="0" dirty="0">
                <a:effectLst/>
                <a:latin typeface="-apple-system"/>
              </a:rPr>
              <a:t>DAYS_DECISION has little number of outliers indicating that these previous applications decisions were taken recently.</a:t>
            </a:r>
          </a:p>
          <a:p>
            <a:endParaRPr lang="en-IN" sz="2000" b="1" dirty="0"/>
          </a:p>
          <a:p>
            <a:endParaRPr lang="en-IN" sz="2000" b="1" dirty="0"/>
          </a:p>
        </p:txBody>
      </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A000A66A-F56B-4FBF-9537-67032C39A367}"/>
                  </a:ext>
                </a:extLst>
              </p14:cNvPr>
              <p14:cNvContentPartPr/>
              <p14:nvPr/>
            </p14:nvContentPartPr>
            <p14:xfrm>
              <a:off x="9271076" y="3382920"/>
              <a:ext cx="360" cy="360"/>
            </p14:xfrm>
          </p:contentPart>
        </mc:Choice>
        <mc:Fallback>
          <p:pic>
            <p:nvPicPr>
              <p:cNvPr id="8" name="Ink 7">
                <a:extLst>
                  <a:ext uri="{FF2B5EF4-FFF2-40B4-BE49-F238E27FC236}">
                    <a16:creationId xmlns:a16="http://schemas.microsoft.com/office/drawing/2014/main" id="{A000A66A-F56B-4FBF-9537-67032C39A367}"/>
                  </a:ext>
                </a:extLst>
              </p:cNvPr>
              <p:cNvPicPr/>
              <p:nvPr/>
            </p:nvPicPr>
            <p:blipFill>
              <a:blip r:embed="rId3"/>
              <a:stretch>
                <a:fillRect/>
              </a:stretch>
            </p:blipFill>
            <p:spPr>
              <a:xfrm>
                <a:off x="9253076" y="3364920"/>
                <a:ext cx="36000" cy="36000"/>
              </a:xfrm>
              <a:prstGeom prst="rect">
                <a:avLst/>
              </a:prstGeom>
            </p:spPr>
          </p:pic>
        </mc:Fallback>
      </mc:AlternateContent>
      <p:pic>
        <p:nvPicPr>
          <p:cNvPr id="3074" name="Picture 2">
            <a:extLst>
              <a:ext uri="{FF2B5EF4-FFF2-40B4-BE49-F238E27FC236}">
                <a16:creationId xmlns:a16="http://schemas.microsoft.com/office/drawing/2014/main" id="{2EB35379-1FF4-4BF8-8A77-710DE8F15F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9379"/>
          <a:stretch/>
        </p:blipFill>
        <p:spPr bwMode="auto">
          <a:xfrm>
            <a:off x="3531257" y="1"/>
            <a:ext cx="43291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4A2062A-0BEB-4D29-BB11-36E78464C9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328"/>
          <a:stretch/>
        </p:blipFill>
        <p:spPr bwMode="auto">
          <a:xfrm>
            <a:off x="7862887" y="-2"/>
            <a:ext cx="4329113" cy="6858001"/>
          </a:xfrm>
          <a:prstGeom prst="rect">
            <a:avLst/>
          </a:prstGeom>
          <a:noFill/>
          <a:extLst>
            <a:ext uri="{909E8E84-426E-40DD-AFC4-6F175D3DCCD1}">
              <a14:hiddenFill xmlns:a14="http://schemas.microsoft.com/office/drawing/2010/main">
                <a:solidFill>
                  <a:srgbClr val="FFFFFF"/>
                </a:solidFill>
              </a14:hiddenFill>
            </a:ext>
          </a:extLst>
        </p:spPr>
      </p:pic>
      <p:sp>
        <p:nvSpPr>
          <p:cNvPr id="9" name="Parallelogram 8">
            <a:extLst>
              <a:ext uri="{FF2B5EF4-FFF2-40B4-BE49-F238E27FC236}">
                <a16:creationId xmlns:a16="http://schemas.microsoft.com/office/drawing/2014/main" id="{44237CFC-51B4-4013-BE46-4A387C4479F4}"/>
              </a:ext>
            </a:extLst>
          </p:cNvPr>
          <p:cNvSpPr/>
          <p:nvPr/>
        </p:nvSpPr>
        <p:spPr>
          <a:xfrm>
            <a:off x="4057898" y="-2"/>
            <a:ext cx="1260000" cy="2520000"/>
          </a:xfrm>
          <a:prstGeom prst="parallelogram">
            <a:avLst>
              <a:gd name="adj" fmla="val 0"/>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5" name="Rectangle 14">
            <a:extLst>
              <a:ext uri="{FF2B5EF4-FFF2-40B4-BE49-F238E27FC236}">
                <a16:creationId xmlns:a16="http://schemas.microsoft.com/office/drawing/2014/main" id="{492048C3-C5E4-4125-B0CD-F4577EB841D3}"/>
              </a:ext>
            </a:extLst>
          </p:cNvPr>
          <p:cNvSpPr/>
          <p:nvPr/>
        </p:nvSpPr>
        <p:spPr>
          <a:xfrm>
            <a:off x="6365520" y="51120"/>
            <a:ext cx="900000" cy="270000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8" name="Parallelogram 17">
            <a:extLst>
              <a:ext uri="{FF2B5EF4-FFF2-40B4-BE49-F238E27FC236}">
                <a16:creationId xmlns:a16="http://schemas.microsoft.com/office/drawing/2014/main" id="{04ED033A-CCF9-48EC-93E2-6FDEFF01E52C}"/>
              </a:ext>
            </a:extLst>
          </p:cNvPr>
          <p:cNvSpPr/>
          <p:nvPr/>
        </p:nvSpPr>
        <p:spPr>
          <a:xfrm flipH="1">
            <a:off x="4026960" y="3428280"/>
            <a:ext cx="1620000" cy="2880000"/>
          </a:xfrm>
          <a:prstGeom prst="parallelogram">
            <a:avLst>
              <a:gd name="adj" fmla="val 6697"/>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1" name="Oval 20">
            <a:extLst>
              <a:ext uri="{FF2B5EF4-FFF2-40B4-BE49-F238E27FC236}">
                <a16:creationId xmlns:a16="http://schemas.microsoft.com/office/drawing/2014/main" id="{E63D9ED1-F4B0-405D-B971-615BD5875F91}"/>
              </a:ext>
            </a:extLst>
          </p:cNvPr>
          <p:cNvSpPr/>
          <p:nvPr/>
        </p:nvSpPr>
        <p:spPr>
          <a:xfrm>
            <a:off x="6350512" y="3321683"/>
            <a:ext cx="108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3" name="Oval 22">
            <a:extLst>
              <a:ext uri="{FF2B5EF4-FFF2-40B4-BE49-F238E27FC236}">
                <a16:creationId xmlns:a16="http://schemas.microsoft.com/office/drawing/2014/main" id="{DCA1321B-5428-4CD1-A4D8-878C63F0F8C5}"/>
              </a:ext>
            </a:extLst>
          </p:cNvPr>
          <p:cNvSpPr/>
          <p:nvPr/>
        </p:nvSpPr>
        <p:spPr>
          <a:xfrm>
            <a:off x="8415720" y="166320"/>
            <a:ext cx="1080000" cy="5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25" name="Oval 24">
            <a:extLst>
              <a:ext uri="{FF2B5EF4-FFF2-40B4-BE49-F238E27FC236}">
                <a16:creationId xmlns:a16="http://schemas.microsoft.com/office/drawing/2014/main" id="{541302C8-29A4-435F-BD03-65043DB51ECB}"/>
              </a:ext>
            </a:extLst>
          </p:cNvPr>
          <p:cNvSpPr/>
          <p:nvPr/>
        </p:nvSpPr>
        <p:spPr>
          <a:xfrm>
            <a:off x="8393079" y="3571990"/>
            <a:ext cx="1260000" cy="2340000"/>
          </a:xfrm>
          <a:prstGeom prst="ellipse">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32" name="Rectangle 31">
            <a:extLst>
              <a:ext uri="{FF2B5EF4-FFF2-40B4-BE49-F238E27FC236}">
                <a16:creationId xmlns:a16="http://schemas.microsoft.com/office/drawing/2014/main" id="{AC23DDAE-CDC4-471D-9E3F-9CDFDAC16A51}"/>
              </a:ext>
            </a:extLst>
          </p:cNvPr>
          <p:cNvSpPr/>
          <p:nvPr/>
        </p:nvSpPr>
        <p:spPr>
          <a:xfrm>
            <a:off x="10993821" y="435177"/>
            <a:ext cx="414782" cy="457060"/>
          </a:xfrm>
          <a:prstGeom prst="rect">
            <a:avLst/>
          </a:prstGeom>
          <a:solidFill>
            <a:srgbClr val="E71224">
              <a:alpha val="5000"/>
            </a:srgbClr>
          </a:solidFill>
          <a:ln w="36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Tree>
    <p:extLst>
      <p:ext uri="{BB962C8B-B14F-4D97-AF65-F5344CB8AC3E}">
        <p14:creationId xmlns:p14="http://schemas.microsoft.com/office/powerpoint/2010/main" val="3100063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p:txBody>
          <a:bodyPr/>
          <a:lstStyle/>
          <a:p>
            <a:r>
              <a:rPr lang="en-IN" dirty="0"/>
              <a:t>TASK-3-REPORTING DATA IMBALANCE</a:t>
            </a:r>
          </a:p>
        </p:txBody>
      </p:sp>
    </p:spTree>
    <p:extLst>
      <p:ext uri="{BB962C8B-B14F-4D97-AF65-F5344CB8AC3E}">
        <p14:creationId xmlns:p14="http://schemas.microsoft.com/office/powerpoint/2010/main" val="1754814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6665E6-F4C2-4244-AE8F-086D559D77B9}"/>
              </a:ext>
            </a:extLst>
          </p:cNvPr>
          <p:cNvSpPr>
            <a:spLocks noGrp="1"/>
          </p:cNvSpPr>
          <p:nvPr>
            <p:ph type="title"/>
          </p:nvPr>
        </p:nvSpPr>
        <p:spPr/>
        <p:txBody>
          <a:bodyPr/>
          <a:lstStyle/>
          <a:p>
            <a:r>
              <a:rPr lang="en-IN" dirty="0"/>
              <a:t>IMBALANCE BETWEEN DEFAULTER AND REPAYER COUNT</a:t>
            </a:r>
          </a:p>
        </p:txBody>
      </p:sp>
      <p:pic>
        <p:nvPicPr>
          <p:cNvPr id="9" name="Content Placeholder 8">
            <a:extLst>
              <a:ext uri="{FF2B5EF4-FFF2-40B4-BE49-F238E27FC236}">
                <a16:creationId xmlns:a16="http://schemas.microsoft.com/office/drawing/2014/main" id="{F0DB7DEB-9655-4D1C-BCAD-B4D1CEDFDF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31425"/>
            <a:ext cx="5101180" cy="709873"/>
          </a:xfrm>
        </p:spPr>
      </p:pic>
      <p:pic>
        <p:nvPicPr>
          <p:cNvPr id="5122" name="Picture 2">
            <a:extLst>
              <a:ext uri="{FF2B5EF4-FFF2-40B4-BE49-F238E27FC236}">
                <a16:creationId xmlns:a16="http://schemas.microsoft.com/office/drawing/2014/main" id="{A9B4E85B-7763-4E21-99BB-997E34F03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1830"/>
            <a:ext cx="12192000" cy="25148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23DEC3D-F934-4BA4-A310-501E2D03F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13634"/>
            <a:ext cx="9922619" cy="1080937"/>
          </a:xfrm>
          <a:prstGeom prst="rect">
            <a:avLst/>
          </a:prstGeom>
        </p:spPr>
      </p:pic>
    </p:spTree>
    <p:extLst>
      <p:ext uri="{BB962C8B-B14F-4D97-AF65-F5344CB8AC3E}">
        <p14:creationId xmlns:p14="http://schemas.microsoft.com/office/powerpoint/2010/main" val="60274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0" y="2732690"/>
            <a:ext cx="10436772" cy="1376855"/>
          </a:xfrm>
        </p:spPr>
        <p:txBody>
          <a:bodyPr>
            <a:normAutofit fontScale="90000"/>
          </a:bodyPr>
          <a:lstStyle/>
          <a:p>
            <a:r>
              <a:rPr lang="en-IN" dirty="0"/>
              <a:t>TASK-4 REPORTING RESULTS OF UNIVARIATE,SEGMENTED UNIVARAITE AND BIVARIATE ANALYSIS</a:t>
            </a:r>
          </a:p>
        </p:txBody>
      </p:sp>
    </p:spTree>
    <p:extLst>
      <p:ext uri="{BB962C8B-B14F-4D97-AF65-F5344CB8AC3E}">
        <p14:creationId xmlns:p14="http://schemas.microsoft.com/office/powerpoint/2010/main" val="403240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8F6F9E-B0C5-4CAC-BA56-2872E757BCB6}"/>
              </a:ext>
            </a:extLst>
          </p:cNvPr>
          <p:cNvSpPr>
            <a:spLocks noGrp="1"/>
          </p:cNvSpPr>
          <p:nvPr>
            <p:ph type="title"/>
          </p:nvPr>
        </p:nvSpPr>
        <p:spPr/>
        <p:txBody>
          <a:bodyPr/>
          <a:lstStyle/>
          <a:p>
            <a:r>
              <a:rPr lang="en-IN" dirty="0"/>
              <a:t>APPROACH</a:t>
            </a:r>
          </a:p>
        </p:txBody>
      </p:sp>
      <p:graphicFrame>
        <p:nvGraphicFramePr>
          <p:cNvPr id="6" name="Content Placeholder 5">
            <a:extLst>
              <a:ext uri="{FF2B5EF4-FFF2-40B4-BE49-F238E27FC236}">
                <a16:creationId xmlns:a16="http://schemas.microsoft.com/office/drawing/2014/main" id="{717B9C0E-8D58-4730-B759-A92F07C23130}"/>
              </a:ext>
            </a:extLst>
          </p:cNvPr>
          <p:cNvGraphicFramePr>
            <a:graphicFrameLocks noGrp="1"/>
          </p:cNvGraphicFramePr>
          <p:nvPr>
            <p:ph idx="1"/>
            <p:extLst>
              <p:ext uri="{D42A27DB-BD31-4B8C-83A1-F6EECF244321}">
                <p14:modId xmlns:p14="http://schemas.microsoft.com/office/powerpoint/2010/main" val="4213327930"/>
              </p:ext>
            </p:extLst>
          </p:nvPr>
        </p:nvGraphicFramePr>
        <p:xfrm>
          <a:off x="0" y="1954924"/>
          <a:ext cx="12192000" cy="4903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887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p:txBody>
          <a:bodyPr/>
          <a:lstStyle/>
          <a:p>
            <a:r>
              <a:rPr lang="en-IN" dirty="0"/>
              <a:t>METHODOLOGY ADOPTED</a:t>
            </a:r>
          </a:p>
        </p:txBody>
      </p:sp>
      <p:graphicFrame>
        <p:nvGraphicFramePr>
          <p:cNvPr id="4" name="Content Placeholder 3">
            <a:extLst>
              <a:ext uri="{FF2B5EF4-FFF2-40B4-BE49-F238E27FC236}">
                <a16:creationId xmlns:a16="http://schemas.microsoft.com/office/drawing/2014/main" id="{334698DD-3881-458D-B18A-25770A4D1D4B}"/>
              </a:ext>
            </a:extLst>
          </p:cNvPr>
          <p:cNvGraphicFramePr>
            <a:graphicFrameLocks noGrp="1"/>
          </p:cNvGraphicFramePr>
          <p:nvPr>
            <p:ph idx="1"/>
            <p:extLst>
              <p:ext uri="{D42A27DB-BD31-4B8C-83A1-F6EECF244321}">
                <p14:modId xmlns:p14="http://schemas.microsoft.com/office/powerpoint/2010/main" val="13270164"/>
              </p:ext>
            </p:extLst>
          </p:nvPr>
        </p:nvGraphicFramePr>
        <p:xfrm>
          <a:off x="0" y="2133600"/>
          <a:ext cx="12265572" cy="4414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1188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9A8E-C8AC-4B50-AC99-5C8A10E89EB8}"/>
              </a:ext>
            </a:extLst>
          </p:cNvPr>
          <p:cNvSpPr>
            <a:spLocks noGrp="1"/>
          </p:cNvSpPr>
          <p:nvPr>
            <p:ph type="title"/>
          </p:nvPr>
        </p:nvSpPr>
        <p:spPr/>
        <p:txBody>
          <a:bodyPr/>
          <a:lstStyle/>
          <a:p>
            <a:r>
              <a:rPr lang="en-IN" dirty="0"/>
              <a:t>APPRAOCH ADOPTED</a:t>
            </a:r>
          </a:p>
        </p:txBody>
      </p:sp>
      <p:sp>
        <p:nvSpPr>
          <p:cNvPr id="5" name="Content Placeholder 4">
            <a:extLst>
              <a:ext uri="{FF2B5EF4-FFF2-40B4-BE49-F238E27FC236}">
                <a16:creationId xmlns:a16="http://schemas.microsoft.com/office/drawing/2014/main" id="{768E5925-E997-49F5-B50E-7F5074DEA613}"/>
              </a:ext>
            </a:extLst>
          </p:cNvPr>
          <p:cNvSpPr>
            <a:spLocks noGrp="1"/>
          </p:cNvSpPr>
          <p:nvPr>
            <p:ph idx="1"/>
          </p:nvPr>
        </p:nvSpPr>
        <p:spPr/>
        <p:txBody>
          <a:bodyPr/>
          <a:lstStyle/>
          <a:p>
            <a:r>
              <a:rPr lang="en-IN" dirty="0"/>
              <a:t>To do the analysis, various functions are created to divide the data sets into categorical and numeric datasets</a:t>
            </a:r>
          </a:p>
          <a:p>
            <a:r>
              <a:rPr lang="en-IN" dirty="0"/>
              <a:t>Later new more functions are created to analyse the dataset according to the required analysis (univariate/segmented univariate/ bivariate)</a:t>
            </a:r>
          </a:p>
          <a:p>
            <a:r>
              <a:rPr lang="en-IN" dirty="0"/>
              <a:t>(THE FUNCTIONS CAN BE SEEN IN THE IPYNB ATTATCHED IN TECH STACK USED SLIDE)</a:t>
            </a:r>
          </a:p>
        </p:txBody>
      </p:sp>
    </p:spTree>
    <p:extLst>
      <p:ext uri="{BB962C8B-B14F-4D97-AF65-F5344CB8AC3E}">
        <p14:creationId xmlns:p14="http://schemas.microsoft.com/office/powerpoint/2010/main" val="3308396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p:txBody>
          <a:bodyPr/>
          <a:lstStyle/>
          <a:p>
            <a:r>
              <a:rPr lang="en-IN" dirty="0"/>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p:txBody>
          <a:bodyPr/>
          <a:lstStyle/>
          <a:p>
            <a:r>
              <a:rPr lang="en-IN" dirty="0"/>
              <a:t>SEGMENTED UNIVARIATE ANALYSIS</a:t>
            </a:r>
          </a:p>
        </p:txBody>
      </p:sp>
    </p:spTree>
    <p:extLst>
      <p:ext uri="{BB962C8B-B14F-4D97-AF65-F5344CB8AC3E}">
        <p14:creationId xmlns:p14="http://schemas.microsoft.com/office/powerpoint/2010/main" val="214866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1"/>
            </a:gs>
            <a:gs pos="33000">
              <a:srgbClr val="FFDEDE"/>
            </a:gs>
            <a:gs pos="0">
              <a:schemeClr val="tx1"/>
            </a:gs>
            <a:gs pos="100000">
              <a:srgbClr val="FF0000"/>
            </a:gs>
          </a:gsLst>
          <a:lin ang="252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34BF99-A59B-46E6-A275-3397E8B4F674}"/>
              </a:ext>
            </a:extLst>
          </p:cNvPr>
          <p:cNvSpPr>
            <a:spLocks noGrp="1"/>
          </p:cNvSpPr>
          <p:nvPr>
            <p:ph type="title"/>
          </p:nvPr>
        </p:nvSpPr>
        <p:spPr/>
        <p:txBody>
          <a:bodyPr/>
          <a:lstStyle/>
          <a:p>
            <a:r>
              <a:rPr lang="en-IN" dirty="0"/>
              <a:t>CONTRACT TYPE</a:t>
            </a:r>
          </a:p>
        </p:txBody>
      </p:sp>
      <p:sp>
        <p:nvSpPr>
          <p:cNvPr id="5" name="Content Placeholder 4">
            <a:extLst>
              <a:ext uri="{FF2B5EF4-FFF2-40B4-BE49-F238E27FC236}">
                <a16:creationId xmlns:a16="http://schemas.microsoft.com/office/drawing/2014/main" id="{CFC2B927-5153-4D33-BA52-927958B45567}"/>
              </a:ext>
            </a:extLst>
          </p:cNvPr>
          <p:cNvSpPr>
            <a:spLocks noGrp="1"/>
          </p:cNvSpPr>
          <p:nvPr>
            <p:ph idx="1"/>
          </p:nvPr>
        </p:nvSpPr>
        <p:spPr>
          <a:xfrm>
            <a:off x="8912772" y="2438639"/>
            <a:ext cx="3084085" cy="3599316"/>
          </a:xfrm>
        </p:spPr>
        <p:txBody>
          <a:bodyPr/>
          <a:lstStyle/>
          <a:p>
            <a:pPr algn="l">
              <a:buFont typeface="Arial" panose="020B0604020202020204" pitchFamily="34" charset="0"/>
              <a:buChar char="•"/>
            </a:pPr>
            <a:r>
              <a:rPr lang="en-US" b="1" i="0" dirty="0">
                <a:effectLst/>
                <a:latin typeface="-apple-system"/>
              </a:rPr>
              <a:t>Revolving loans are just a small fraction (10%) from the total number of loans.</a:t>
            </a:r>
            <a:endParaRPr lang="en-US" b="0" i="0" dirty="0">
              <a:effectLst/>
              <a:latin typeface="-apple-system"/>
            </a:endParaRPr>
          </a:p>
          <a:p>
            <a:pPr algn="l">
              <a:buFont typeface="Arial" panose="020B0604020202020204" pitchFamily="34" charset="0"/>
              <a:buChar char="•"/>
            </a:pPr>
            <a:r>
              <a:rPr lang="en-US" b="1" i="0" dirty="0">
                <a:effectLst/>
                <a:latin typeface="-apple-system"/>
              </a:rPr>
              <a:t>Around 8-9% Cash loan applicants and 5-6% Revolving loan applicant are in defaulters.</a:t>
            </a:r>
            <a:endParaRPr lang="en-US" b="0" i="0" dirty="0">
              <a:effectLst/>
              <a:latin typeface="-apple-system"/>
            </a:endParaRPr>
          </a:p>
          <a:p>
            <a:endParaRPr lang="en-IN" dirty="0"/>
          </a:p>
        </p:txBody>
      </p:sp>
      <p:pic>
        <p:nvPicPr>
          <p:cNvPr id="6148" name="Picture 4">
            <a:extLst>
              <a:ext uri="{FF2B5EF4-FFF2-40B4-BE49-F238E27FC236}">
                <a16:creationId xmlns:a16="http://schemas.microsoft.com/office/drawing/2014/main" id="{321F9D47-A524-4CCC-A294-5F3760FFD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0885"/>
            <a:ext cx="88011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05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35D4-16FA-4BAA-8471-8BB3A589929B}"/>
              </a:ext>
            </a:extLst>
          </p:cNvPr>
          <p:cNvSpPr>
            <a:spLocks noGrp="1"/>
          </p:cNvSpPr>
          <p:nvPr>
            <p:ph type="title"/>
          </p:nvPr>
        </p:nvSpPr>
        <p:spPr/>
        <p:txBody>
          <a:bodyPr/>
          <a:lstStyle/>
          <a:p>
            <a:r>
              <a:rPr lang="en-IN" dirty="0"/>
              <a:t>GENDER WISE LOAN REPAYMENT STATUS</a:t>
            </a:r>
          </a:p>
        </p:txBody>
      </p:sp>
      <p:sp>
        <p:nvSpPr>
          <p:cNvPr id="3" name="Content Placeholder 2">
            <a:extLst>
              <a:ext uri="{FF2B5EF4-FFF2-40B4-BE49-F238E27FC236}">
                <a16:creationId xmlns:a16="http://schemas.microsoft.com/office/drawing/2014/main" id="{068C7017-B3E0-4C77-9DF7-F472E69BDB1A}"/>
              </a:ext>
            </a:extLst>
          </p:cNvPr>
          <p:cNvSpPr>
            <a:spLocks noGrp="1"/>
          </p:cNvSpPr>
          <p:nvPr>
            <p:ph idx="1"/>
          </p:nvPr>
        </p:nvSpPr>
        <p:spPr>
          <a:xfrm>
            <a:off x="680321" y="2336873"/>
            <a:ext cx="2809113" cy="3599316"/>
          </a:xfrm>
        </p:spPr>
        <p:txBody>
          <a:bodyPr>
            <a:normAutofit fontScale="92500" lnSpcReduction="20000"/>
          </a:bodyPr>
          <a:lstStyle/>
          <a:p>
            <a:pPr algn="l">
              <a:buFont typeface="Arial" panose="020B0604020202020204" pitchFamily="34" charset="0"/>
              <a:buChar char="•"/>
            </a:pPr>
            <a:r>
              <a:rPr lang="en-US" b="1" i="0" dirty="0">
                <a:effectLst/>
                <a:latin typeface="-apple-system"/>
              </a:rPr>
              <a:t>The number of female clients is almost double the number of male clients.</a:t>
            </a:r>
            <a:endParaRPr lang="en-US" b="0" i="0" dirty="0">
              <a:effectLst/>
              <a:latin typeface="-apple-system"/>
            </a:endParaRPr>
          </a:p>
          <a:p>
            <a:pPr algn="l">
              <a:buFont typeface="Arial" panose="020B0604020202020204" pitchFamily="34" charset="0"/>
              <a:buChar char="•"/>
            </a:pPr>
            <a:r>
              <a:rPr lang="en-US" b="1" i="0" dirty="0">
                <a:effectLst/>
                <a:latin typeface="-apple-system"/>
              </a:rPr>
              <a:t>Based on the percentage of defaulted credits, males have a higher chance of not returning their loans about 10%, comparing with women about 7%.</a:t>
            </a:r>
            <a:endParaRPr lang="en-US" b="0" i="0" dirty="0">
              <a:effectLst/>
              <a:latin typeface="-apple-system"/>
            </a:endParaRPr>
          </a:p>
          <a:p>
            <a:endParaRPr lang="en-IN" dirty="0"/>
          </a:p>
        </p:txBody>
      </p:sp>
      <p:pic>
        <p:nvPicPr>
          <p:cNvPr id="7172" name="Picture 4">
            <a:extLst>
              <a:ext uri="{FF2B5EF4-FFF2-40B4-BE49-F238E27FC236}">
                <a16:creationId xmlns:a16="http://schemas.microsoft.com/office/drawing/2014/main" id="{C8312354-2546-4E7E-BDAF-83C3A01EC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683" y="2244427"/>
            <a:ext cx="8402692" cy="422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6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A42DD-99B3-46E7-9974-7F0563C1D10F}"/>
              </a:ext>
            </a:extLst>
          </p:cNvPr>
          <p:cNvSpPr>
            <a:spLocks noGrp="1"/>
          </p:cNvSpPr>
          <p:nvPr>
            <p:ph type="title"/>
          </p:nvPr>
        </p:nvSpPr>
        <p:spPr/>
        <p:txBody>
          <a:bodyPr/>
          <a:lstStyle/>
          <a:p>
            <a:r>
              <a:rPr lang="en-IN" dirty="0"/>
              <a:t>REAL ESTATE OWNERSHIP AND LOAN REPAYMENT STATUS</a:t>
            </a:r>
          </a:p>
        </p:txBody>
      </p:sp>
      <p:sp>
        <p:nvSpPr>
          <p:cNvPr id="3" name="Content Placeholder 2">
            <a:extLst>
              <a:ext uri="{FF2B5EF4-FFF2-40B4-BE49-F238E27FC236}">
                <a16:creationId xmlns:a16="http://schemas.microsoft.com/office/drawing/2014/main" id="{623F8049-90E3-4018-97B5-85C54D1B1878}"/>
              </a:ext>
            </a:extLst>
          </p:cNvPr>
          <p:cNvSpPr>
            <a:spLocks noGrp="1"/>
          </p:cNvSpPr>
          <p:nvPr>
            <p:ph idx="1"/>
          </p:nvPr>
        </p:nvSpPr>
        <p:spPr>
          <a:xfrm>
            <a:off x="680322" y="2326363"/>
            <a:ext cx="3776064" cy="3599316"/>
          </a:xfrm>
        </p:spPr>
        <p:txBody>
          <a:bodyPr>
            <a:normAutofit lnSpcReduction="10000"/>
          </a:bodyPr>
          <a:lstStyle/>
          <a:p>
            <a:pPr algn="l">
              <a:buFont typeface="Arial" panose="020B0604020202020204" pitchFamily="34" charset="0"/>
              <a:buChar char="•"/>
            </a:pPr>
            <a:r>
              <a:rPr lang="en-US" b="1" i="0" dirty="0">
                <a:effectLst/>
                <a:latin typeface="-apple-system"/>
              </a:rPr>
              <a:t>The clients who own real estate are more than double of the ones that don't own.</a:t>
            </a:r>
            <a:endParaRPr lang="en-US" b="0" i="0" dirty="0">
              <a:effectLst/>
              <a:latin typeface="-apple-system"/>
            </a:endParaRPr>
          </a:p>
          <a:p>
            <a:pPr algn="l">
              <a:buFont typeface="Arial" panose="020B0604020202020204" pitchFamily="34" charset="0"/>
              <a:buChar char="•"/>
            </a:pPr>
            <a:r>
              <a:rPr lang="en-US" b="1" i="0" dirty="0">
                <a:effectLst/>
                <a:latin typeface="-apple-system"/>
              </a:rPr>
              <a:t>The defaulting rate of both categories are around the same (~8%). Thus we can infer that there is no correlation between owning a reality and defaulting the loan.</a:t>
            </a:r>
            <a:endParaRPr lang="en-US" b="0" i="0" dirty="0">
              <a:effectLst/>
              <a:latin typeface="-apple-system"/>
            </a:endParaRPr>
          </a:p>
          <a:p>
            <a:endParaRPr lang="en-IN" dirty="0"/>
          </a:p>
        </p:txBody>
      </p:sp>
      <p:pic>
        <p:nvPicPr>
          <p:cNvPr id="8194" name="Picture 2">
            <a:extLst>
              <a:ext uri="{FF2B5EF4-FFF2-40B4-BE49-F238E27FC236}">
                <a16:creationId xmlns:a16="http://schemas.microsoft.com/office/drawing/2014/main" id="{B9DF6CC3-429C-45D1-9055-43609D8DD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6385" y="1975945"/>
            <a:ext cx="7687989" cy="488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394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D697-FEEE-43D8-9D50-23D5EE002B55}"/>
              </a:ext>
            </a:extLst>
          </p:cNvPr>
          <p:cNvSpPr>
            <a:spLocks noGrp="1"/>
          </p:cNvSpPr>
          <p:nvPr>
            <p:ph type="title"/>
          </p:nvPr>
        </p:nvSpPr>
        <p:spPr/>
        <p:txBody>
          <a:bodyPr/>
          <a:lstStyle/>
          <a:p>
            <a:r>
              <a:rPr lang="en-IN" dirty="0"/>
              <a:t>HOUSING TYPE AND LOAN REPAYMENT STATUS</a:t>
            </a:r>
          </a:p>
        </p:txBody>
      </p:sp>
      <p:sp>
        <p:nvSpPr>
          <p:cNvPr id="3" name="Content Placeholder 2">
            <a:extLst>
              <a:ext uri="{FF2B5EF4-FFF2-40B4-BE49-F238E27FC236}">
                <a16:creationId xmlns:a16="http://schemas.microsoft.com/office/drawing/2014/main" id="{27E8361F-623C-4C59-AC0E-8BC71626F123}"/>
              </a:ext>
            </a:extLst>
          </p:cNvPr>
          <p:cNvSpPr>
            <a:spLocks noGrp="1"/>
          </p:cNvSpPr>
          <p:nvPr>
            <p:ph idx="1"/>
          </p:nvPr>
        </p:nvSpPr>
        <p:spPr>
          <a:xfrm>
            <a:off x="680321" y="2336873"/>
            <a:ext cx="3586175" cy="3599316"/>
          </a:xfrm>
        </p:spPr>
        <p:txBody>
          <a:bodyPr>
            <a:normAutofit lnSpcReduction="10000"/>
          </a:bodyPr>
          <a:lstStyle/>
          <a:p>
            <a:pPr algn="l">
              <a:buFont typeface="Arial" panose="020B0604020202020204" pitchFamily="34" charset="0"/>
              <a:buChar char="•"/>
            </a:pPr>
            <a:r>
              <a:rPr lang="en-US" b="1" i="0" dirty="0">
                <a:effectLst/>
                <a:latin typeface="-apple-system"/>
              </a:rPr>
              <a:t>Majority of people live in House/apartment.</a:t>
            </a:r>
            <a:endParaRPr lang="en-US" b="0" i="0" dirty="0">
              <a:effectLst/>
              <a:latin typeface="-apple-system"/>
            </a:endParaRPr>
          </a:p>
          <a:p>
            <a:pPr algn="l">
              <a:buFont typeface="Arial" panose="020B0604020202020204" pitchFamily="34" charset="0"/>
              <a:buChar char="•"/>
            </a:pPr>
            <a:r>
              <a:rPr lang="en-US" b="1" i="0" dirty="0">
                <a:effectLst/>
                <a:latin typeface="-apple-system"/>
              </a:rPr>
              <a:t>People living in office apartments have lowest default rate.</a:t>
            </a:r>
            <a:endParaRPr lang="en-US" b="0" i="0" dirty="0">
              <a:effectLst/>
              <a:latin typeface="-apple-system"/>
            </a:endParaRPr>
          </a:p>
          <a:p>
            <a:pPr algn="l">
              <a:buFont typeface="Arial" panose="020B0604020202020204" pitchFamily="34" charset="0"/>
              <a:buChar char="•"/>
            </a:pPr>
            <a:r>
              <a:rPr lang="en-US" b="1" i="0" dirty="0">
                <a:effectLst/>
                <a:latin typeface="-apple-system"/>
              </a:rPr>
              <a:t>People living with parents (~11.5%) and living in rented apartments(&gt;12%) have higher probability of defaulting.</a:t>
            </a:r>
            <a:endParaRPr lang="en-US" b="0" i="0" dirty="0">
              <a:effectLst/>
              <a:latin typeface="-apple-system"/>
            </a:endParaRPr>
          </a:p>
        </p:txBody>
      </p:sp>
      <p:pic>
        <p:nvPicPr>
          <p:cNvPr id="9218" name="Picture 2">
            <a:extLst>
              <a:ext uri="{FF2B5EF4-FFF2-40B4-BE49-F238E27FC236}">
                <a16:creationId xmlns:a16="http://schemas.microsoft.com/office/drawing/2014/main" id="{39D378E9-93D6-4508-A0F4-DDBD3677A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6496" y="1965434"/>
            <a:ext cx="7925504" cy="489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21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4704-9291-4F28-B89F-248A1AF7AE8F}"/>
              </a:ext>
            </a:extLst>
          </p:cNvPr>
          <p:cNvSpPr>
            <a:spLocks noGrp="1"/>
          </p:cNvSpPr>
          <p:nvPr>
            <p:ph type="title"/>
          </p:nvPr>
        </p:nvSpPr>
        <p:spPr/>
        <p:txBody>
          <a:bodyPr/>
          <a:lstStyle/>
          <a:p>
            <a:r>
              <a:rPr lang="en-IN" dirty="0"/>
              <a:t>FAMILY STATUS AND LOAN REPAYMENT STATUS</a:t>
            </a:r>
          </a:p>
        </p:txBody>
      </p:sp>
      <p:sp>
        <p:nvSpPr>
          <p:cNvPr id="3" name="Content Placeholder 2">
            <a:extLst>
              <a:ext uri="{FF2B5EF4-FFF2-40B4-BE49-F238E27FC236}">
                <a16:creationId xmlns:a16="http://schemas.microsoft.com/office/drawing/2014/main" id="{C980DBC4-F79D-47E4-85B1-4660A6430D0D}"/>
              </a:ext>
            </a:extLst>
          </p:cNvPr>
          <p:cNvSpPr>
            <a:spLocks noGrp="1"/>
          </p:cNvSpPr>
          <p:nvPr>
            <p:ph idx="1"/>
          </p:nvPr>
        </p:nvSpPr>
        <p:spPr>
          <a:xfrm>
            <a:off x="680321" y="2336873"/>
            <a:ext cx="3667841" cy="3599316"/>
          </a:xfrm>
        </p:spPr>
        <p:txBody>
          <a:bodyPr>
            <a:normAutofit fontScale="92500" lnSpcReduction="10000"/>
          </a:bodyPr>
          <a:lstStyle/>
          <a:p>
            <a:pPr algn="l">
              <a:buFont typeface="Arial" panose="020B0604020202020204" pitchFamily="34" charset="0"/>
              <a:buChar char="•"/>
            </a:pPr>
            <a:r>
              <a:rPr lang="en-US" b="1" i="0" dirty="0">
                <a:effectLst/>
                <a:latin typeface="-apple-system"/>
              </a:rPr>
              <a:t>Most of the people who have taken loan are married, followed by Single/not married and civil marriage.</a:t>
            </a:r>
            <a:endParaRPr lang="en-US" b="0" i="0" dirty="0">
              <a:effectLst/>
              <a:latin typeface="-apple-system"/>
            </a:endParaRPr>
          </a:p>
          <a:p>
            <a:pPr algn="l">
              <a:buFont typeface="Arial" panose="020B0604020202020204" pitchFamily="34" charset="0"/>
              <a:buChar char="•"/>
            </a:pPr>
            <a:r>
              <a:rPr lang="en-US" b="1" i="0" dirty="0">
                <a:effectLst/>
                <a:latin typeface="-apple-system"/>
              </a:rPr>
              <a:t>In Percentage of defaulters, Civil marriage has the highest percent around (10%) and widow has the lowest around 6% (exception being Unknown).</a:t>
            </a:r>
            <a:endParaRPr lang="en-US" b="0" i="0" dirty="0">
              <a:effectLst/>
              <a:latin typeface="-apple-system"/>
            </a:endParaRPr>
          </a:p>
          <a:p>
            <a:endParaRPr lang="en-IN" dirty="0"/>
          </a:p>
        </p:txBody>
      </p:sp>
      <p:pic>
        <p:nvPicPr>
          <p:cNvPr id="10242" name="Picture 2">
            <a:extLst>
              <a:ext uri="{FF2B5EF4-FFF2-40B4-BE49-F238E27FC236}">
                <a16:creationId xmlns:a16="http://schemas.microsoft.com/office/drawing/2014/main" id="{C11A0328-594D-488C-B92E-B28BA0A5C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162" y="1999593"/>
            <a:ext cx="7843838" cy="4808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560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B02F-C1B5-4029-AFB6-63D1596FE13C}"/>
              </a:ext>
            </a:extLst>
          </p:cNvPr>
          <p:cNvSpPr>
            <a:spLocks noGrp="1"/>
          </p:cNvSpPr>
          <p:nvPr>
            <p:ph type="title"/>
          </p:nvPr>
        </p:nvSpPr>
        <p:spPr/>
        <p:txBody>
          <a:bodyPr/>
          <a:lstStyle/>
          <a:p>
            <a:r>
              <a:rPr lang="en-IN" dirty="0"/>
              <a:t>EDUCATION AND LOAN REPAYMENT STATUS</a:t>
            </a:r>
          </a:p>
        </p:txBody>
      </p:sp>
      <p:sp>
        <p:nvSpPr>
          <p:cNvPr id="3" name="Content Placeholder 2">
            <a:extLst>
              <a:ext uri="{FF2B5EF4-FFF2-40B4-BE49-F238E27FC236}">
                <a16:creationId xmlns:a16="http://schemas.microsoft.com/office/drawing/2014/main" id="{DF1E14EF-32A2-4665-B2E2-6808FC351C35}"/>
              </a:ext>
            </a:extLst>
          </p:cNvPr>
          <p:cNvSpPr>
            <a:spLocks noGrp="1"/>
          </p:cNvSpPr>
          <p:nvPr>
            <p:ph idx="1"/>
          </p:nvPr>
        </p:nvSpPr>
        <p:spPr>
          <a:xfrm>
            <a:off x="680321" y="2336873"/>
            <a:ext cx="4270643" cy="3599316"/>
          </a:xfrm>
        </p:spPr>
        <p:txBody>
          <a:bodyPr>
            <a:normAutofit fontScale="92500" lnSpcReduction="10000"/>
          </a:bodyPr>
          <a:lstStyle/>
          <a:p>
            <a:pPr algn="l">
              <a:buFont typeface="Arial" panose="020B0604020202020204" pitchFamily="34" charset="0"/>
              <a:buChar char="•"/>
            </a:pPr>
            <a:r>
              <a:rPr lang="en-US" b="1" i="0" dirty="0">
                <a:effectLst/>
                <a:latin typeface="-apple-system"/>
              </a:rPr>
              <a:t>Majority of clients have Secondary/secondary special education, followed by clients with Higher education.</a:t>
            </a:r>
            <a:endParaRPr lang="en-US" b="0" i="0" dirty="0">
              <a:effectLst/>
              <a:latin typeface="-apple-system"/>
            </a:endParaRPr>
          </a:p>
          <a:p>
            <a:pPr algn="l">
              <a:buFont typeface="Arial" panose="020B0604020202020204" pitchFamily="34" charset="0"/>
              <a:buChar char="•"/>
            </a:pPr>
            <a:r>
              <a:rPr lang="en-US" b="1" i="0" dirty="0">
                <a:effectLst/>
                <a:latin typeface="-apple-system"/>
              </a:rPr>
              <a:t>Very few clients have an academic degree</a:t>
            </a:r>
            <a:endParaRPr lang="en-US" b="0" i="0" dirty="0">
              <a:effectLst/>
              <a:latin typeface="-apple-system"/>
            </a:endParaRPr>
          </a:p>
          <a:p>
            <a:pPr algn="l">
              <a:buFont typeface="Arial" panose="020B0604020202020204" pitchFamily="34" charset="0"/>
              <a:buChar char="•"/>
            </a:pPr>
            <a:r>
              <a:rPr lang="en-US" b="1" i="0" dirty="0">
                <a:effectLst/>
                <a:latin typeface="-apple-system"/>
              </a:rPr>
              <a:t>Lower secondary category have highest rate of defaulting around 11%.</a:t>
            </a:r>
            <a:endParaRPr lang="en-US" b="0" i="0" dirty="0">
              <a:effectLst/>
              <a:latin typeface="-apple-system"/>
            </a:endParaRPr>
          </a:p>
          <a:p>
            <a:pPr algn="l">
              <a:buFont typeface="Arial" panose="020B0604020202020204" pitchFamily="34" charset="0"/>
              <a:buChar char="•"/>
            </a:pPr>
            <a:r>
              <a:rPr lang="en-US" b="1" i="0" dirty="0">
                <a:effectLst/>
                <a:latin typeface="-apple-system"/>
              </a:rPr>
              <a:t>People with Academic degree are least likely to default.</a:t>
            </a:r>
            <a:endParaRPr lang="en-US" b="0" i="0" dirty="0">
              <a:effectLst/>
              <a:latin typeface="-apple-system"/>
            </a:endParaRPr>
          </a:p>
          <a:p>
            <a:endParaRPr lang="en-IN" dirty="0"/>
          </a:p>
        </p:txBody>
      </p:sp>
      <p:pic>
        <p:nvPicPr>
          <p:cNvPr id="11266" name="Picture 2">
            <a:extLst>
              <a:ext uri="{FF2B5EF4-FFF2-40B4-BE49-F238E27FC236}">
                <a16:creationId xmlns:a16="http://schemas.microsoft.com/office/drawing/2014/main" id="{1E528121-929F-48BC-BB82-92032262D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0964" y="2070538"/>
            <a:ext cx="7241036" cy="4787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275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31809-97EF-468C-A312-FB4E4B652503}"/>
              </a:ext>
            </a:extLst>
          </p:cNvPr>
          <p:cNvSpPr>
            <a:spLocks noGrp="1"/>
          </p:cNvSpPr>
          <p:nvPr>
            <p:ph type="title"/>
          </p:nvPr>
        </p:nvSpPr>
        <p:spPr/>
        <p:txBody>
          <a:bodyPr/>
          <a:lstStyle/>
          <a:p>
            <a:r>
              <a:rPr lang="en-IN" dirty="0"/>
              <a:t>INCOME TYPE AND LOAN REPAYMENT STATUS</a:t>
            </a:r>
          </a:p>
        </p:txBody>
      </p:sp>
      <p:sp>
        <p:nvSpPr>
          <p:cNvPr id="3" name="Content Placeholder 2">
            <a:extLst>
              <a:ext uri="{FF2B5EF4-FFF2-40B4-BE49-F238E27FC236}">
                <a16:creationId xmlns:a16="http://schemas.microsoft.com/office/drawing/2014/main" id="{909952FB-2BD1-4289-B969-438E34F6B109}"/>
              </a:ext>
            </a:extLst>
          </p:cNvPr>
          <p:cNvSpPr>
            <a:spLocks noGrp="1"/>
          </p:cNvSpPr>
          <p:nvPr>
            <p:ph idx="1"/>
          </p:nvPr>
        </p:nvSpPr>
        <p:spPr>
          <a:xfrm>
            <a:off x="73572" y="2336872"/>
            <a:ext cx="5255174" cy="4521127"/>
          </a:xfrm>
        </p:spPr>
        <p:txBody>
          <a:bodyPr>
            <a:normAutofit lnSpcReduction="10000"/>
          </a:bodyPr>
          <a:lstStyle/>
          <a:p>
            <a:pPr algn="l">
              <a:buFont typeface="Arial" panose="020B0604020202020204" pitchFamily="34" charset="0"/>
              <a:buChar char="•"/>
            </a:pPr>
            <a:r>
              <a:rPr lang="en-US" b="1" i="0" dirty="0">
                <a:effectLst/>
                <a:latin typeface="-apple-system"/>
              </a:rPr>
              <a:t>Most of applicants for loans income type is Working, followed by Commercial associate, Pensioner and State servant.</a:t>
            </a:r>
            <a:endParaRPr lang="en-US" b="0" i="0" dirty="0">
              <a:effectLst/>
              <a:latin typeface="-apple-system"/>
            </a:endParaRPr>
          </a:p>
          <a:p>
            <a:pPr algn="l">
              <a:buFont typeface="Arial" panose="020B0604020202020204" pitchFamily="34" charset="0"/>
              <a:buChar char="•"/>
            </a:pPr>
            <a:r>
              <a:rPr lang="en-US" b="1" i="0" dirty="0">
                <a:effectLst/>
                <a:latin typeface="-apple-system"/>
              </a:rPr>
              <a:t>The applicants who are on Maternity leave have defaulting percentage of 40% which is the highest, followed by Unemployed (37%). The rest under average around 10% defaulters.</a:t>
            </a:r>
            <a:endParaRPr lang="en-US" b="0" i="0" dirty="0">
              <a:effectLst/>
              <a:latin typeface="-apple-system"/>
            </a:endParaRPr>
          </a:p>
          <a:p>
            <a:pPr algn="l">
              <a:buFont typeface="Arial" panose="020B0604020202020204" pitchFamily="34" charset="0"/>
              <a:buChar char="•"/>
            </a:pPr>
            <a:r>
              <a:rPr lang="en-US" b="1" i="0" dirty="0">
                <a:effectLst/>
                <a:latin typeface="-apple-system"/>
              </a:rPr>
              <a:t>Student and Businessmen though less in numbers, do not have default record. Safest two categories for providing loan.</a:t>
            </a:r>
            <a:endParaRPr lang="en-US" b="0" i="0" dirty="0">
              <a:effectLst/>
              <a:latin typeface="-apple-system"/>
            </a:endParaRPr>
          </a:p>
          <a:p>
            <a:endParaRPr lang="en-IN" dirty="0"/>
          </a:p>
        </p:txBody>
      </p:sp>
      <p:pic>
        <p:nvPicPr>
          <p:cNvPr id="12290" name="Picture 2">
            <a:extLst>
              <a:ext uri="{FF2B5EF4-FFF2-40B4-BE49-F238E27FC236}">
                <a16:creationId xmlns:a16="http://schemas.microsoft.com/office/drawing/2014/main" id="{F07AE543-7D58-4A3B-AB43-C1C4599D7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379" y="2032071"/>
            <a:ext cx="6726621" cy="4825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74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30B3C-E537-42B2-AB24-846805003C08}"/>
              </a:ext>
            </a:extLst>
          </p:cNvPr>
          <p:cNvSpPr>
            <a:spLocks noGrp="1"/>
          </p:cNvSpPr>
          <p:nvPr>
            <p:ph type="title"/>
          </p:nvPr>
        </p:nvSpPr>
        <p:spPr/>
        <p:txBody>
          <a:bodyPr/>
          <a:lstStyle/>
          <a:p>
            <a:r>
              <a:rPr lang="en-IN" dirty="0"/>
              <a:t>TECH STACH USED</a:t>
            </a:r>
          </a:p>
        </p:txBody>
      </p:sp>
      <p:sp>
        <p:nvSpPr>
          <p:cNvPr id="3" name="Content Placeholder 2">
            <a:extLst>
              <a:ext uri="{FF2B5EF4-FFF2-40B4-BE49-F238E27FC236}">
                <a16:creationId xmlns:a16="http://schemas.microsoft.com/office/drawing/2014/main" id="{B12AD43E-502A-4326-AC27-0D8B31443A85}"/>
              </a:ext>
            </a:extLst>
          </p:cNvPr>
          <p:cNvSpPr>
            <a:spLocks noGrp="1"/>
          </p:cNvSpPr>
          <p:nvPr>
            <p:ph idx="1"/>
          </p:nvPr>
        </p:nvSpPr>
        <p:spPr/>
        <p:txBody>
          <a:bodyPr/>
          <a:lstStyle/>
          <a:p>
            <a:r>
              <a:rPr lang="en-IN" dirty="0"/>
              <a:t>JUPYTER Labs was used because they can help in easy python compilations and visualisation.</a:t>
            </a:r>
          </a:p>
          <a:p>
            <a:r>
              <a:rPr lang="en-IN" dirty="0"/>
              <a:t>The file can be viewed in the link below:-</a:t>
            </a:r>
          </a:p>
          <a:p>
            <a:r>
              <a:rPr lang="en-US" dirty="0">
                <a:hlinkClick r:id="rId2"/>
              </a:rPr>
              <a:t>Click here to see the IPYNB file</a:t>
            </a:r>
            <a:endParaRPr lang="en-US" dirty="0"/>
          </a:p>
          <a:p>
            <a:r>
              <a:rPr lang="en-IN" dirty="0"/>
              <a:t>Due to size constraint please don’t hesitate to view the visualisations in the IPYNB file.</a:t>
            </a:r>
          </a:p>
          <a:p>
            <a:pPr marL="0" indent="0">
              <a:buNone/>
            </a:pPr>
            <a:endParaRPr lang="en-IN" dirty="0"/>
          </a:p>
        </p:txBody>
      </p:sp>
    </p:spTree>
    <p:extLst>
      <p:ext uri="{BB962C8B-B14F-4D97-AF65-F5344CB8AC3E}">
        <p14:creationId xmlns:p14="http://schemas.microsoft.com/office/powerpoint/2010/main" val="1720857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B3CE-B9D1-400E-9081-C79ECDA86BFD}"/>
              </a:ext>
            </a:extLst>
          </p:cNvPr>
          <p:cNvSpPr>
            <a:spLocks noGrp="1"/>
          </p:cNvSpPr>
          <p:nvPr>
            <p:ph type="title"/>
          </p:nvPr>
        </p:nvSpPr>
        <p:spPr/>
        <p:txBody>
          <a:bodyPr/>
          <a:lstStyle/>
          <a:p>
            <a:r>
              <a:rPr lang="en-IN" dirty="0"/>
              <a:t>REGION RATING AND LOAN REPAYMENT STATUS</a:t>
            </a:r>
          </a:p>
        </p:txBody>
      </p:sp>
      <p:sp>
        <p:nvSpPr>
          <p:cNvPr id="3" name="Content Placeholder 2">
            <a:extLst>
              <a:ext uri="{FF2B5EF4-FFF2-40B4-BE49-F238E27FC236}">
                <a16:creationId xmlns:a16="http://schemas.microsoft.com/office/drawing/2014/main" id="{6D3D85B1-C357-4ADE-8794-BDE864350774}"/>
              </a:ext>
            </a:extLst>
          </p:cNvPr>
          <p:cNvSpPr>
            <a:spLocks noGrp="1"/>
          </p:cNvSpPr>
          <p:nvPr>
            <p:ph idx="1"/>
          </p:nvPr>
        </p:nvSpPr>
        <p:spPr>
          <a:xfrm>
            <a:off x="104775" y="2186151"/>
            <a:ext cx="3544429" cy="4286086"/>
          </a:xfrm>
        </p:spPr>
        <p:txBody>
          <a:bodyPr/>
          <a:lstStyle/>
          <a:p>
            <a:pPr algn="l">
              <a:buFont typeface="Arial" panose="020B0604020202020204" pitchFamily="34" charset="0"/>
              <a:buChar char="•"/>
            </a:pPr>
            <a:r>
              <a:rPr lang="en-US" b="1" i="0" dirty="0">
                <a:effectLst/>
                <a:latin typeface="-apple-system"/>
              </a:rPr>
              <a:t>Most of the applicants are living in Region with Rating 2 place.</a:t>
            </a:r>
            <a:endParaRPr lang="en-US" b="0" i="0" dirty="0">
              <a:effectLst/>
              <a:latin typeface="-apple-system"/>
            </a:endParaRPr>
          </a:p>
          <a:p>
            <a:pPr algn="l">
              <a:buFont typeface="Arial" panose="020B0604020202020204" pitchFamily="34" charset="0"/>
              <a:buChar char="•"/>
            </a:pPr>
            <a:r>
              <a:rPr lang="en-US" b="1" i="0" dirty="0">
                <a:effectLst/>
                <a:latin typeface="-apple-system"/>
              </a:rPr>
              <a:t>Region Rating 3 has the highest default rate (11%).</a:t>
            </a:r>
            <a:endParaRPr lang="en-US" b="0" i="0" dirty="0">
              <a:effectLst/>
              <a:latin typeface="-apple-system"/>
            </a:endParaRPr>
          </a:p>
          <a:p>
            <a:pPr algn="l">
              <a:buFont typeface="Arial" panose="020B0604020202020204" pitchFamily="34" charset="0"/>
              <a:buChar char="•"/>
            </a:pPr>
            <a:r>
              <a:rPr lang="en-US" b="1" i="0" dirty="0">
                <a:effectLst/>
                <a:latin typeface="-apple-system"/>
              </a:rPr>
              <a:t>Applicant living in Region_Rating 1 has the lowest probability of defaulting, thus safer for approving loans.</a:t>
            </a:r>
            <a:endParaRPr lang="en-US" b="0" i="0" dirty="0">
              <a:effectLst/>
              <a:latin typeface="-apple-system"/>
            </a:endParaRPr>
          </a:p>
          <a:p>
            <a:endParaRPr lang="en-IN" dirty="0"/>
          </a:p>
        </p:txBody>
      </p:sp>
      <p:pic>
        <p:nvPicPr>
          <p:cNvPr id="13314" name="Picture 2">
            <a:extLst>
              <a:ext uri="{FF2B5EF4-FFF2-40B4-BE49-F238E27FC236}">
                <a16:creationId xmlns:a16="http://schemas.microsoft.com/office/drawing/2014/main" id="{A41B5CB9-6D8D-4F55-B377-930F43608B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9203" y="2186152"/>
            <a:ext cx="8438022" cy="4286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6578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864BF-D9D1-47CD-8440-7388F6E2E662}"/>
              </a:ext>
            </a:extLst>
          </p:cNvPr>
          <p:cNvSpPr>
            <a:spLocks noGrp="1"/>
          </p:cNvSpPr>
          <p:nvPr>
            <p:ph type="title"/>
          </p:nvPr>
        </p:nvSpPr>
        <p:spPr/>
        <p:txBody>
          <a:bodyPr/>
          <a:lstStyle/>
          <a:p>
            <a:r>
              <a:rPr lang="en-IN" dirty="0"/>
              <a:t>OCCUPATION TYPE AND </a:t>
            </a:r>
            <a:br>
              <a:rPr lang="en-IN" dirty="0"/>
            </a:br>
            <a:r>
              <a:rPr lang="en-IN" dirty="0"/>
              <a:t>LOAN REPAYMENY STATUS</a:t>
            </a:r>
          </a:p>
        </p:txBody>
      </p:sp>
      <p:sp>
        <p:nvSpPr>
          <p:cNvPr id="3" name="Content Placeholder 2">
            <a:extLst>
              <a:ext uri="{FF2B5EF4-FFF2-40B4-BE49-F238E27FC236}">
                <a16:creationId xmlns:a16="http://schemas.microsoft.com/office/drawing/2014/main" id="{CAE0E53F-4F26-4C9E-BBF4-4463A51EFD1A}"/>
              </a:ext>
            </a:extLst>
          </p:cNvPr>
          <p:cNvSpPr>
            <a:spLocks noGrp="1"/>
          </p:cNvSpPr>
          <p:nvPr>
            <p:ph idx="1"/>
          </p:nvPr>
        </p:nvSpPr>
        <p:spPr>
          <a:xfrm>
            <a:off x="0" y="1990032"/>
            <a:ext cx="3710152" cy="4867968"/>
          </a:xfrm>
        </p:spPr>
        <p:txBody>
          <a:bodyPr/>
          <a:lstStyle/>
          <a:p>
            <a:pPr algn="l">
              <a:buFont typeface="Arial" panose="020B0604020202020204" pitchFamily="34" charset="0"/>
              <a:buChar char="•"/>
            </a:pPr>
            <a:r>
              <a:rPr lang="en-US" b="1" i="0" dirty="0">
                <a:effectLst/>
                <a:latin typeface="-apple-system"/>
              </a:rPr>
              <a:t>Most of the loans are taken by Laborers, followed by Sales staff.</a:t>
            </a:r>
            <a:endParaRPr lang="en-US" b="0" i="0" dirty="0">
              <a:effectLst/>
              <a:latin typeface="-apple-system"/>
            </a:endParaRPr>
          </a:p>
          <a:p>
            <a:pPr algn="l">
              <a:buFont typeface="Arial" panose="020B0604020202020204" pitchFamily="34" charset="0"/>
              <a:buChar char="•"/>
            </a:pPr>
            <a:r>
              <a:rPr lang="en-US" b="1" i="0" dirty="0">
                <a:effectLst/>
                <a:latin typeface="-apple-system"/>
              </a:rPr>
              <a:t>IT staff are less likely to apply for Loan.</a:t>
            </a:r>
            <a:endParaRPr lang="en-US" b="0" i="0" dirty="0">
              <a:effectLst/>
              <a:latin typeface="-apple-system"/>
            </a:endParaRPr>
          </a:p>
          <a:p>
            <a:pPr algn="l">
              <a:buFont typeface="Arial" panose="020B0604020202020204" pitchFamily="34" charset="0"/>
              <a:buChar char="•"/>
            </a:pPr>
            <a:r>
              <a:rPr lang="en-US" b="1" i="0" dirty="0">
                <a:effectLst/>
                <a:latin typeface="-apple-system"/>
              </a:rPr>
              <a:t>Category with highest percent of defaulters are Low-skill Laborers (above 17%), followed by Drivers and Waiters/barmen staff, Security staff, Laborers and Cooking staff.</a:t>
            </a:r>
            <a:endParaRPr lang="en-US" b="0" i="0" dirty="0">
              <a:effectLst/>
              <a:latin typeface="-apple-system"/>
            </a:endParaRPr>
          </a:p>
          <a:p>
            <a:endParaRPr lang="en-IN" dirty="0"/>
          </a:p>
        </p:txBody>
      </p:sp>
      <p:pic>
        <p:nvPicPr>
          <p:cNvPr id="14340" name="Picture 4">
            <a:extLst>
              <a:ext uri="{FF2B5EF4-FFF2-40B4-BE49-F238E27FC236}">
                <a16:creationId xmlns:a16="http://schemas.microsoft.com/office/drawing/2014/main" id="{0F40FA57-548E-4511-A7DD-CA9A14611C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 b="50002"/>
          <a:stretch/>
        </p:blipFill>
        <p:spPr bwMode="auto">
          <a:xfrm>
            <a:off x="5980387" y="10504"/>
            <a:ext cx="621161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F1FEE47-19E3-4AF6-944A-FB9ECB9E16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3718279" y="3342290"/>
            <a:ext cx="8473722" cy="352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112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5735F-C77A-47F5-AA5A-740CB858CB68}"/>
              </a:ext>
            </a:extLst>
          </p:cNvPr>
          <p:cNvSpPr>
            <a:spLocks noGrp="1"/>
          </p:cNvSpPr>
          <p:nvPr>
            <p:ph type="title"/>
          </p:nvPr>
        </p:nvSpPr>
        <p:spPr>
          <a:xfrm>
            <a:off x="0" y="753228"/>
            <a:ext cx="4929354" cy="1080938"/>
          </a:xfrm>
        </p:spPr>
        <p:txBody>
          <a:bodyPr>
            <a:normAutofit fontScale="90000"/>
          </a:bodyPr>
          <a:lstStyle/>
          <a:p>
            <a:r>
              <a:rPr lang="en-IN" dirty="0"/>
              <a:t>ORGANIZATION TYPE</a:t>
            </a:r>
            <a:br>
              <a:rPr lang="en-IN" dirty="0"/>
            </a:br>
            <a:r>
              <a:rPr lang="en-IN" dirty="0"/>
              <a:t>AND LOAN REPAYMENT STATUS</a:t>
            </a:r>
          </a:p>
        </p:txBody>
      </p:sp>
      <p:sp>
        <p:nvSpPr>
          <p:cNvPr id="3" name="Content Placeholder 2">
            <a:extLst>
              <a:ext uri="{FF2B5EF4-FFF2-40B4-BE49-F238E27FC236}">
                <a16:creationId xmlns:a16="http://schemas.microsoft.com/office/drawing/2014/main" id="{406E8E42-E995-4EE3-863E-646FC5D0B8C8}"/>
              </a:ext>
            </a:extLst>
          </p:cNvPr>
          <p:cNvSpPr>
            <a:spLocks noGrp="1"/>
          </p:cNvSpPr>
          <p:nvPr>
            <p:ph idx="1"/>
          </p:nvPr>
        </p:nvSpPr>
        <p:spPr>
          <a:xfrm>
            <a:off x="1" y="1986454"/>
            <a:ext cx="4813738" cy="4871545"/>
          </a:xfrm>
        </p:spPr>
        <p:txBody>
          <a:bodyPr>
            <a:normAutofit fontScale="85000" lnSpcReduction="20000"/>
          </a:bodyPr>
          <a:lstStyle/>
          <a:p>
            <a:pPr algn="l">
              <a:buFont typeface="Arial" panose="020B0604020202020204" pitchFamily="34" charset="0"/>
              <a:buChar char="•"/>
            </a:pPr>
            <a:r>
              <a:rPr lang="en-US" b="1" i="0" dirty="0">
                <a:effectLst/>
                <a:latin typeface="-apple-system"/>
              </a:rPr>
              <a:t>Organizations with highest percent of defaulters are Transport: type 3 (16%), Industry: type 13 (13.5%), Industry: type 8 (12.5%) and Restaurant (less than 12%).</a:t>
            </a:r>
            <a:endParaRPr lang="en-US" b="0" i="0" dirty="0">
              <a:effectLst/>
              <a:latin typeface="-apple-system"/>
            </a:endParaRPr>
          </a:p>
          <a:p>
            <a:pPr algn="l">
              <a:buFont typeface="Arial" panose="020B0604020202020204" pitchFamily="34" charset="0"/>
              <a:buChar char="•"/>
            </a:pPr>
            <a:r>
              <a:rPr lang="en-US" b="1" i="0" dirty="0">
                <a:effectLst/>
                <a:latin typeface="-apple-system"/>
              </a:rPr>
              <a:t>Self employed people have relative high defaulting rate, to be on safer side loan disbursement should be avoided or provide loan with higher interest rate to mitigate the risk of defaulting.</a:t>
            </a:r>
            <a:endParaRPr lang="en-US" b="0" i="0" dirty="0">
              <a:effectLst/>
              <a:latin typeface="-apple-system"/>
            </a:endParaRPr>
          </a:p>
          <a:p>
            <a:pPr algn="l">
              <a:buFont typeface="Arial" panose="020B0604020202020204" pitchFamily="34" charset="0"/>
              <a:buChar char="•"/>
            </a:pPr>
            <a:r>
              <a:rPr lang="en-US" b="1" i="0" dirty="0">
                <a:effectLst/>
                <a:latin typeface="-apple-system"/>
              </a:rPr>
              <a:t>Most of the people application for loan are from Business Entity Type 3.</a:t>
            </a:r>
            <a:endParaRPr lang="en-US" b="0" i="0" dirty="0">
              <a:effectLst/>
              <a:latin typeface="-apple-system"/>
            </a:endParaRPr>
          </a:p>
          <a:p>
            <a:pPr algn="l">
              <a:buFont typeface="Arial" panose="020B0604020202020204" pitchFamily="34" charset="0"/>
              <a:buChar char="•"/>
            </a:pPr>
            <a:r>
              <a:rPr lang="en-US" b="1" i="0" dirty="0">
                <a:effectLst/>
                <a:latin typeface="-apple-system"/>
              </a:rPr>
              <a:t>For a very high number of applications, Organization type information is unavailable(XNA).</a:t>
            </a:r>
            <a:endParaRPr lang="en-US" b="0" i="0" dirty="0">
              <a:effectLst/>
              <a:latin typeface="-apple-system"/>
            </a:endParaRPr>
          </a:p>
          <a:p>
            <a:pPr algn="l">
              <a:buFont typeface="Arial" panose="020B0604020202020204" pitchFamily="34" charset="0"/>
              <a:buChar char="•"/>
            </a:pPr>
            <a:r>
              <a:rPr lang="en-US" b="1" i="0" dirty="0">
                <a:effectLst/>
                <a:latin typeface="-apple-system"/>
              </a:rPr>
              <a:t>It can be seen that following category of organization type has lesser defaulters thus safer for providing loans: Trade Type 4 and 5, Industry type 8.</a:t>
            </a:r>
            <a:endParaRPr lang="en-US" b="0" i="0" dirty="0">
              <a:effectLst/>
              <a:latin typeface="-apple-system"/>
            </a:endParaRPr>
          </a:p>
          <a:p>
            <a:endParaRPr lang="en-IN" dirty="0"/>
          </a:p>
        </p:txBody>
      </p:sp>
      <p:pic>
        <p:nvPicPr>
          <p:cNvPr id="15362" name="Picture 2">
            <a:extLst>
              <a:ext uri="{FF2B5EF4-FFF2-40B4-BE49-F238E27FC236}">
                <a16:creationId xmlns:a16="http://schemas.microsoft.com/office/drawing/2014/main" id="{FAE728BF-5EBD-4BBE-8C50-8591EF0A4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353" y="0"/>
            <a:ext cx="726264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153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7E2D-F4EF-4F1A-BDA0-59D8D1DDCC35}"/>
              </a:ext>
            </a:extLst>
          </p:cNvPr>
          <p:cNvSpPr>
            <a:spLocks noGrp="1"/>
          </p:cNvSpPr>
          <p:nvPr>
            <p:ph type="title"/>
          </p:nvPr>
        </p:nvSpPr>
        <p:spPr/>
        <p:txBody>
          <a:bodyPr/>
          <a:lstStyle/>
          <a:p>
            <a:r>
              <a:rPr lang="en-IN" dirty="0"/>
              <a:t>EMPLOYMENT YEARS AND LOAN REPAYMENT STATUS</a:t>
            </a:r>
          </a:p>
        </p:txBody>
      </p:sp>
      <p:sp>
        <p:nvSpPr>
          <p:cNvPr id="3" name="Content Placeholder 2">
            <a:extLst>
              <a:ext uri="{FF2B5EF4-FFF2-40B4-BE49-F238E27FC236}">
                <a16:creationId xmlns:a16="http://schemas.microsoft.com/office/drawing/2014/main" id="{04A40160-67CB-484D-901A-6C8854230264}"/>
              </a:ext>
            </a:extLst>
          </p:cNvPr>
          <p:cNvSpPr>
            <a:spLocks noGrp="1"/>
          </p:cNvSpPr>
          <p:nvPr>
            <p:ph idx="1"/>
          </p:nvPr>
        </p:nvSpPr>
        <p:spPr>
          <a:xfrm>
            <a:off x="1" y="1975944"/>
            <a:ext cx="4225158" cy="4882056"/>
          </a:xfrm>
        </p:spPr>
        <p:txBody>
          <a:bodyPr>
            <a:normAutofit/>
          </a:bodyPr>
          <a:lstStyle/>
          <a:p>
            <a:pPr algn="l">
              <a:buFont typeface="Arial" panose="020B0604020202020204" pitchFamily="34" charset="0"/>
              <a:buChar char="•"/>
            </a:pPr>
            <a:r>
              <a:rPr lang="en-US" b="1" i="0" dirty="0">
                <a:effectLst/>
                <a:latin typeface="-apple-system"/>
              </a:rPr>
              <a:t>Majority of the applicants have working experience between 0-5 years. The defaulting rating of this group is also the highest which is around 10%.</a:t>
            </a:r>
            <a:endParaRPr lang="en-US" b="0" i="0" dirty="0">
              <a:effectLst/>
              <a:latin typeface="-apple-system"/>
            </a:endParaRPr>
          </a:p>
          <a:p>
            <a:pPr algn="l">
              <a:buFont typeface="Arial" panose="020B0604020202020204" pitchFamily="34" charset="0"/>
              <a:buChar char="•"/>
            </a:pPr>
            <a:r>
              <a:rPr lang="en-US" b="1" i="0" dirty="0">
                <a:effectLst/>
                <a:latin typeface="-apple-system"/>
              </a:rPr>
              <a:t>With increase of employment year, defaulting rate is gradually decreasing.</a:t>
            </a:r>
          </a:p>
          <a:p>
            <a:pPr algn="l">
              <a:buFont typeface="Arial" panose="020B0604020202020204" pitchFamily="34" charset="0"/>
              <a:buChar char="•"/>
            </a:pPr>
            <a:r>
              <a:rPr lang="en-US" b="1" dirty="0">
                <a:latin typeface="-apple-system"/>
              </a:rPr>
              <a:t>Those with experience of 25-30 years have lowest default percentage.</a:t>
            </a:r>
            <a:endParaRPr lang="en-US" b="0" i="0" dirty="0">
              <a:effectLst/>
              <a:latin typeface="-apple-system"/>
            </a:endParaRPr>
          </a:p>
          <a:p>
            <a:pPr marL="0" indent="0">
              <a:buNone/>
            </a:pPr>
            <a:endParaRPr lang="en-IN" dirty="0"/>
          </a:p>
        </p:txBody>
      </p:sp>
      <p:pic>
        <p:nvPicPr>
          <p:cNvPr id="16386" name="Picture 2">
            <a:extLst>
              <a:ext uri="{FF2B5EF4-FFF2-40B4-BE49-F238E27FC236}">
                <a16:creationId xmlns:a16="http://schemas.microsoft.com/office/drawing/2014/main" id="{E7985A20-56DE-4039-A198-3F82C5D33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5158" y="1975944"/>
            <a:ext cx="8073423" cy="489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650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06B4-24DA-4EB0-93A6-6F86CB00BB4E}"/>
              </a:ext>
            </a:extLst>
          </p:cNvPr>
          <p:cNvSpPr>
            <a:spLocks noGrp="1"/>
          </p:cNvSpPr>
          <p:nvPr>
            <p:ph type="title"/>
          </p:nvPr>
        </p:nvSpPr>
        <p:spPr/>
        <p:txBody>
          <a:bodyPr/>
          <a:lstStyle/>
          <a:p>
            <a:r>
              <a:rPr lang="en-IN" dirty="0"/>
              <a:t>AMOUNT CREDIT AND LOAN REPAYMENT STATUS</a:t>
            </a:r>
          </a:p>
        </p:txBody>
      </p:sp>
      <p:sp>
        <p:nvSpPr>
          <p:cNvPr id="3" name="Content Placeholder 2">
            <a:extLst>
              <a:ext uri="{FF2B5EF4-FFF2-40B4-BE49-F238E27FC236}">
                <a16:creationId xmlns:a16="http://schemas.microsoft.com/office/drawing/2014/main" id="{523E54DD-46E3-448F-B9C8-EF2E430705F6}"/>
              </a:ext>
            </a:extLst>
          </p:cNvPr>
          <p:cNvSpPr>
            <a:spLocks noGrp="1"/>
          </p:cNvSpPr>
          <p:nvPr>
            <p:ph idx="1"/>
          </p:nvPr>
        </p:nvSpPr>
        <p:spPr>
          <a:xfrm>
            <a:off x="199697" y="2031851"/>
            <a:ext cx="4046483" cy="4405078"/>
          </a:xfrm>
        </p:spPr>
        <p:txBody>
          <a:bodyPr/>
          <a:lstStyle/>
          <a:p>
            <a:pPr algn="l">
              <a:buFont typeface="Arial" panose="020B0604020202020204" pitchFamily="34" charset="0"/>
              <a:buChar char="•"/>
            </a:pPr>
            <a:r>
              <a:rPr lang="en-US" b="1" i="0" dirty="0">
                <a:effectLst/>
                <a:latin typeface="-apple-system"/>
              </a:rPr>
              <a:t>there are high number of applicants have loan in range of 2-3 Lakhs followed by 10 Lakh above range.</a:t>
            </a:r>
            <a:endParaRPr lang="en-US" b="0" i="0" dirty="0">
              <a:effectLst/>
              <a:latin typeface="-apple-system"/>
            </a:endParaRPr>
          </a:p>
          <a:p>
            <a:pPr algn="l">
              <a:buFont typeface="Arial" panose="020B0604020202020204" pitchFamily="34" charset="0"/>
              <a:buChar char="•"/>
            </a:pPr>
            <a:r>
              <a:rPr lang="en-US" b="1" i="0" dirty="0">
                <a:effectLst/>
                <a:latin typeface="-apple-system"/>
              </a:rPr>
              <a:t>People who get loan for 3-6 Lakhs have most number of defaulters than other loan range.</a:t>
            </a:r>
            <a:endParaRPr lang="en-US" b="0" i="0" dirty="0">
              <a:effectLst/>
              <a:latin typeface="-apple-system"/>
            </a:endParaRPr>
          </a:p>
          <a:p>
            <a:endParaRPr lang="en-IN" dirty="0"/>
          </a:p>
        </p:txBody>
      </p:sp>
      <p:pic>
        <p:nvPicPr>
          <p:cNvPr id="17410" name="Picture 2">
            <a:extLst>
              <a:ext uri="{FF2B5EF4-FFF2-40B4-BE49-F238E27FC236}">
                <a16:creationId xmlns:a16="http://schemas.microsoft.com/office/drawing/2014/main" id="{FA0B6C97-C455-4F6B-966B-18378D740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180" y="2031851"/>
            <a:ext cx="7822160" cy="4405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6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DFE84-B1A2-4B23-90FD-2E3310519DB8}"/>
              </a:ext>
            </a:extLst>
          </p:cNvPr>
          <p:cNvSpPr>
            <a:spLocks noGrp="1"/>
          </p:cNvSpPr>
          <p:nvPr>
            <p:ph type="title"/>
          </p:nvPr>
        </p:nvSpPr>
        <p:spPr/>
        <p:txBody>
          <a:bodyPr/>
          <a:lstStyle/>
          <a:p>
            <a:r>
              <a:rPr lang="en-IN" dirty="0"/>
              <a:t>INCOME RANGE AND LOAN REPAYMENT STATUS</a:t>
            </a:r>
          </a:p>
        </p:txBody>
      </p:sp>
      <p:sp>
        <p:nvSpPr>
          <p:cNvPr id="3" name="Content Placeholder 2">
            <a:extLst>
              <a:ext uri="{FF2B5EF4-FFF2-40B4-BE49-F238E27FC236}">
                <a16:creationId xmlns:a16="http://schemas.microsoft.com/office/drawing/2014/main" id="{9A874501-7D4D-4F09-8BE6-271E3A2A8BF0}"/>
              </a:ext>
            </a:extLst>
          </p:cNvPr>
          <p:cNvSpPr>
            <a:spLocks noGrp="1"/>
          </p:cNvSpPr>
          <p:nvPr>
            <p:ph idx="1"/>
          </p:nvPr>
        </p:nvSpPr>
        <p:spPr>
          <a:xfrm>
            <a:off x="1" y="2068948"/>
            <a:ext cx="4849130" cy="4035823"/>
          </a:xfrm>
        </p:spPr>
        <p:txBody>
          <a:bodyPr/>
          <a:lstStyle/>
          <a:p>
            <a:pPr algn="l">
              <a:buFont typeface="Arial" panose="020B0604020202020204" pitchFamily="34" charset="0"/>
              <a:buChar char="•"/>
            </a:pPr>
            <a:r>
              <a:rPr lang="en-US" b="1" i="0" dirty="0">
                <a:effectLst/>
                <a:latin typeface="-apple-system"/>
              </a:rPr>
              <a:t>Majority of the applications have Income total less than 3 Lakhs.</a:t>
            </a:r>
            <a:endParaRPr lang="en-US" b="0" i="0" dirty="0">
              <a:effectLst/>
              <a:latin typeface="-apple-system"/>
            </a:endParaRPr>
          </a:p>
          <a:p>
            <a:pPr algn="l">
              <a:buFont typeface="Arial" panose="020B0604020202020204" pitchFamily="34" charset="0"/>
              <a:buChar char="•"/>
            </a:pPr>
            <a:r>
              <a:rPr lang="en-US" b="1" i="0" dirty="0">
                <a:effectLst/>
                <a:latin typeface="-apple-system"/>
              </a:rPr>
              <a:t>Application with Income less than 3 Lakhs has high probability of defaulting.</a:t>
            </a:r>
            <a:endParaRPr lang="en-US" b="0" i="0" dirty="0">
              <a:effectLst/>
              <a:latin typeface="-apple-system"/>
            </a:endParaRPr>
          </a:p>
          <a:p>
            <a:pPr algn="l">
              <a:buFont typeface="Arial" panose="020B0604020202020204" pitchFamily="34" charset="0"/>
              <a:buChar char="•"/>
            </a:pPr>
            <a:r>
              <a:rPr lang="en-US" b="1" i="0" dirty="0">
                <a:effectLst/>
                <a:latin typeface="-apple-system"/>
              </a:rPr>
              <a:t>Applicant with Income 7-8 Lakhs are less likely to default.</a:t>
            </a:r>
            <a:endParaRPr lang="en-US" b="0" i="0" dirty="0">
              <a:effectLst/>
              <a:latin typeface="-apple-system"/>
            </a:endParaRPr>
          </a:p>
          <a:p>
            <a:endParaRPr lang="en-IN" dirty="0"/>
          </a:p>
        </p:txBody>
      </p:sp>
      <p:pic>
        <p:nvPicPr>
          <p:cNvPr id="18434" name="Picture 2">
            <a:extLst>
              <a:ext uri="{FF2B5EF4-FFF2-40B4-BE49-F238E27FC236}">
                <a16:creationId xmlns:a16="http://schemas.microsoft.com/office/drawing/2014/main" id="{0BFB3C21-0B04-434B-9B66-C7273AD1B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130" y="2068949"/>
            <a:ext cx="7342870" cy="4135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606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4D9B-F85F-4145-8E61-F804A77205DC}"/>
              </a:ext>
            </a:extLst>
          </p:cNvPr>
          <p:cNvSpPr>
            <a:spLocks noGrp="1"/>
          </p:cNvSpPr>
          <p:nvPr>
            <p:ph type="title"/>
          </p:nvPr>
        </p:nvSpPr>
        <p:spPr/>
        <p:txBody>
          <a:bodyPr/>
          <a:lstStyle/>
          <a:p>
            <a:r>
              <a:rPr lang="en-IN" dirty="0"/>
              <a:t>CHILDREN COUNT AND LOAN REPAYMENT STATUS</a:t>
            </a:r>
          </a:p>
        </p:txBody>
      </p:sp>
      <p:sp>
        <p:nvSpPr>
          <p:cNvPr id="3" name="Content Placeholder 2">
            <a:extLst>
              <a:ext uri="{FF2B5EF4-FFF2-40B4-BE49-F238E27FC236}">
                <a16:creationId xmlns:a16="http://schemas.microsoft.com/office/drawing/2014/main" id="{D4C16D62-A530-43B3-9BA6-509B00CB4E75}"/>
              </a:ext>
            </a:extLst>
          </p:cNvPr>
          <p:cNvSpPr>
            <a:spLocks noGrp="1"/>
          </p:cNvSpPr>
          <p:nvPr>
            <p:ph idx="1"/>
          </p:nvPr>
        </p:nvSpPr>
        <p:spPr>
          <a:xfrm>
            <a:off x="680321" y="2336873"/>
            <a:ext cx="3282079" cy="3599316"/>
          </a:xfrm>
        </p:spPr>
        <p:txBody>
          <a:bodyPr>
            <a:normAutofit lnSpcReduction="10000"/>
          </a:bodyPr>
          <a:lstStyle/>
          <a:p>
            <a:pPr algn="l">
              <a:buFont typeface="Arial" panose="020B0604020202020204" pitchFamily="34" charset="0"/>
              <a:buChar char="•"/>
            </a:pPr>
            <a:r>
              <a:rPr lang="en-US" b="1" i="0" dirty="0">
                <a:effectLst/>
                <a:latin typeface="-apple-system"/>
              </a:rPr>
              <a:t>Most of the applicants do not have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Very few clients have more than 3 children.</a:t>
            </a:r>
            <a:endParaRPr lang="en-US" b="0" i="0" dirty="0">
              <a:effectLst/>
              <a:latin typeface="-apple-system"/>
            </a:endParaRPr>
          </a:p>
          <a:p>
            <a:pPr algn="l">
              <a:buFont typeface="Arial" panose="020B0604020202020204" pitchFamily="34" charset="0"/>
              <a:buChar char="•"/>
            </a:pPr>
            <a:r>
              <a:rPr lang="en-US" b="1" i="0" dirty="0">
                <a:effectLst/>
                <a:latin typeface="-apple-system"/>
              </a:rPr>
              <a:t>Client who have more than 4 children has a very high default rate with child count 9 and 11 showing 100% default rate.</a:t>
            </a:r>
            <a:endParaRPr lang="en-US" b="0" i="0" dirty="0">
              <a:effectLst/>
              <a:latin typeface="-apple-system"/>
            </a:endParaRPr>
          </a:p>
          <a:p>
            <a:endParaRPr lang="en-IN" dirty="0"/>
          </a:p>
        </p:txBody>
      </p:sp>
      <p:pic>
        <p:nvPicPr>
          <p:cNvPr id="19458" name="Picture 2">
            <a:extLst>
              <a:ext uri="{FF2B5EF4-FFF2-40B4-BE49-F238E27FC236}">
                <a16:creationId xmlns:a16="http://schemas.microsoft.com/office/drawing/2014/main" id="{0F54FEF0-A014-4940-9511-E1B7B1FFF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138" y="1969407"/>
            <a:ext cx="8044223" cy="413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656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7B77-7B50-43E3-B902-C0AA4C6D23B8}"/>
              </a:ext>
            </a:extLst>
          </p:cNvPr>
          <p:cNvSpPr>
            <a:spLocks noGrp="1"/>
          </p:cNvSpPr>
          <p:nvPr>
            <p:ph type="title"/>
          </p:nvPr>
        </p:nvSpPr>
        <p:spPr/>
        <p:txBody>
          <a:bodyPr/>
          <a:lstStyle/>
          <a:p>
            <a:r>
              <a:rPr lang="en-IN" dirty="0"/>
              <a:t>COUNT FAMILY MEMBERS AND LOAN REPAYMENT STATUS</a:t>
            </a:r>
          </a:p>
        </p:txBody>
      </p:sp>
      <p:sp>
        <p:nvSpPr>
          <p:cNvPr id="3" name="Content Placeholder 2">
            <a:extLst>
              <a:ext uri="{FF2B5EF4-FFF2-40B4-BE49-F238E27FC236}">
                <a16:creationId xmlns:a16="http://schemas.microsoft.com/office/drawing/2014/main" id="{5FEBFF14-22E4-48CB-B1CC-7D364F7A1A12}"/>
              </a:ext>
            </a:extLst>
          </p:cNvPr>
          <p:cNvSpPr>
            <a:spLocks noGrp="1"/>
          </p:cNvSpPr>
          <p:nvPr>
            <p:ph idx="1"/>
          </p:nvPr>
        </p:nvSpPr>
        <p:spPr>
          <a:xfrm>
            <a:off x="680322" y="2336873"/>
            <a:ext cx="4806930" cy="3599316"/>
          </a:xfrm>
        </p:spPr>
        <p:txBody>
          <a:bodyPr/>
          <a:lstStyle/>
          <a:p>
            <a:r>
              <a:rPr lang="en-US" b="1" i="0" dirty="0">
                <a:effectLst/>
                <a:latin typeface="-apple-system"/>
              </a:rPr>
              <a:t>Family member follows the same trend as children where having more family members increases the risk of defaulting.</a:t>
            </a:r>
            <a:endParaRPr lang="en-US" b="0" i="0" dirty="0">
              <a:effectLst/>
              <a:latin typeface="-apple-system"/>
            </a:endParaRPr>
          </a:p>
          <a:p>
            <a:r>
              <a:rPr lang="en-IN" b="1" dirty="0"/>
              <a:t>A Family with 11 &amp; 13 members have 100% default rate.</a:t>
            </a:r>
          </a:p>
        </p:txBody>
      </p:sp>
      <p:pic>
        <p:nvPicPr>
          <p:cNvPr id="20482" name="Picture 2">
            <a:extLst>
              <a:ext uri="{FF2B5EF4-FFF2-40B4-BE49-F238E27FC236}">
                <a16:creationId xmlns:a16="http://schemas.microsoft.com/office/drawing/2014/main" id="{3194A171-A800-4870-99E1-06D017B19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251" y="2336873"/>
            <a:ext cx="6465245" cy="359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898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p:txBody>
          <a:bodyPr/>
          <a:lstStyle/>
          <a:p>
            <a:r>
              <a:rPr lang="en-IN" dirty="0"/>
              <a:t>CATEGORICAL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p:txBody>
          <a:bodyPr/>
          <a:lstStyle/>
          <a:p>
            <a:r>
              <a:rPr lang="en-IN" dirty="0"/>
              <a:t>BIVARIATE/MULTIVARAITE ANALYSIS</a:t>
            </a:r>
          </a:p>
        </p:txBody>
      </p:sp>
    </p:spTree>
    <p:extLst>
      <p:ext uri="{BB962C8B-B14F-4D97-AF65-F5344CB8AC3E}">
        <p14:creationId xmlns:p14="http://schemas.microsoft.com/office/powerpoint/2010/main" val="1013643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6158-0635-4498-804A-6B733B7109EE}"/>
              </a:ext>
            </a:extLst>
          </p:cNvPr>
          <p:cNvSpPr>
            <a:spLocks noGrp="1"/>
          </p:cNvSpPr>
          <p:nvPr>
            <p:ph type="title"/>
          </p:nvPr>
        </p:nvSpPr>
        <p:spPr/>
        <p:txBody>
          <a:bodyPr/>
          <a:lstStyle/>
          <a:p>
            <a:r>
              <a:rPr lang="en-IN" dirty="0"/>
              <a:t>INCOME TYPE AND TOTAL INCOME RELATIONSHIP</a:t>
            </a:r>
          </a:p>
        </p:txBody>
      </p:sp>
      <p:sp>
        <p:nvSpPr>
          <p:cNvPr id="3" name="Content Placeholder 2">
            <a:extLst>
              <a:ext uri="{FF2B5EF4-FFF2-40B4-BE49-F238E27FC236}">
                <a16:creationId xmlns:a16="http://schemas.microsoft.com/office/drawing/2014/main" id="{265B5213-9E95-4839-928A-36379D0F50DB}"/>
              </a:ext>
            </a:extLst>
          </p:cNvPr>
          <p:cNvSpPr>
            <a:spLocks noGrp="1"/>
          </p:cNvSpPr>
          <p:nvPr>
            <p:ph idx="1"/>
          </p:nvPr>
        </p:nvSpPr>
        <p:spPr>
          <a:xfrm>
            <a:off x="680321" y="2336873"/>
            <a:ext cx="3020007" cy="3599316"/>
          </a:xfrm>
        </p:spPr>
        <p:txBody>
          <a:bodyPr>
            <a:normAutofit fontScale="92500" lnSpcReduction="10000"/>
          </a:bodyPr>
          <a:lstStyle/>
          <a:p>
            <a:r>
              <a:rPr lang="en-US" b="1" i="0" dirty="0">
                <a:effectLst/>
                <a:latin typeface="-apple-system"/>
              </a:rPr>
              <a:t>It can be seen that Businessman income is the highest and the estimated range with default 95% confidence level seem to indicate that the income of a Businessman could be in the range of slightly close to 4 lakhs and slightly above 10 lakhs.</a:t>
            </a:r>
            <a:endParaRPr lang="en-US" b="0" i="0" dirty="0">
              <a:effectLst/>
              <a:latin typeface="-apple-system"/>
            </a:endParaRPr>
          </a:p>
          <a:p>
            <a:endParaRPr lang="en-IN" dirty="0"/>
          </a:p>
        </p:txBody>
      </p:sp>
      <p:pic>
        <p:nvPicPr>
          <p:cNvPr id="21508" name="Picture 4">
            <a:extLst>
              <a:ext uri="{FF2B5EF4-FFF2-40B4-BE49-F238E27FC236}">
                <a16:creationId xmlns:a16="http://schemas.microsoft.com/office/drawing/2014/main" id="{EDFEB43E-BED9-46E0-BBAA-558F8C705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328" y="1996966"/>
            <a:ext cx="8491672" cy="473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59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C25ABB-FA39-419E-AF8F-834E0AA70BBC}"/>
              </a:ext>
            </a:extLst>
          </p:cNvPr>
          <p:cNvSpPr>
            <a:spLocks noGrp="1"/>
          </p:cNvSpPr>
          <p:nvPr>
            <p:ph type="title"/>
          </p:nvPr>
        </p:nvSpPr>
        <p:spPr/>
        <p:txBody>
          <a:bodyPr/>
          <a:lstStyle/>
          <a:p>
            <a:pPr algn="ctr"/>
            <a:r>
              <a:rPr lang="en-IN" dirty="0"/>
              <a:t>INSIGHTS</a:t>
            </a:r>
          </a:p>
        </p:txBody>
      </p:sp>
    </p:spTree>
    <p:extLst>
      <p:ext uri="{BB962C8B-B14F-4D97-AF65-F5344CB8AC3E}">
        <p14:creationId xmlns:p14="http://schemas.microsoft.com/office/powerpoint/2010/main" val="655476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p:txBody>
          <a:bodyPr/>
          <a:lstStyle/>
          <a:p>
            <a:r>
              <a:rPr lang="en-IN" dirty="0"/>
              <a:t>NUMERICAL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p:txBody>
          <a:bodyPr/>
          <a:lstStyle/>
          <a:p>
            <a:r>
              <a:rPr lang="en-IN" dirty="0"/>
              <a:t>UNIVARIATE ANALYSIS</a:t>
            </a:r>
          </a:p>
        </p:txBody>
      </p:sp>
    </p:spTree>
    <p:extLst>
      <p:ext uri="{BB962C8B-B14F-4D97-AF65-F5344CB8AC3E}">
        <p14:creationId xmlns:p14="http://schemas.microsoft.com/office/powerpoint/2010/main" val="23426682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2054-9055-4E35-B8E0-2D5423583886}"/>
              </a:ext>
            </a:extLst>
          </p:cNvPr>
          <p:cNvSpPr>
            <a:spLocks noGrp="1"/>
          </p:cNvSpPr>
          <p:nvPr>
            <p:ph type="title"/>
          </p:nvPr>
        </p:nvSpPr>
        <p:spPr>
          <a:xfrm>
            <a:off x="0" y="627968"/>
            <a:ext cx="3298825" cy="1326956"/>
          </a:xfrm>
        </p:spPr>
        <p:txBody>
          <a:bodyPr>
            <a:noAutofit/>
          </a:bodyPr>
          <a:lstStyle/>
          <a:p>
            <a:r>
              <a:rPr lang="en-IN" sz="2800" dirty="0"/>
              <a:t>AMOUNT AND LOAN REPAYMENT STATUS</a:t>
            </a:r>
          </a:p>
        </p:txBody>
      </p:sp>
      <p:sp>
        <p:nvSpPr>
          <p:cNvPr id="3" name="Content Placeholder 2">
            <a:extLst>
              <a:ext uri="{FF2B5EF4-FFF2-40B4-BE49-F238E27FC236}">
                <a16:creationId xmlns:a16="http://schemas.microsoft.com/office/drawing/2014/main" id="{64990CCE-94F2-409B-A2E7-4EFE03D12C99}"/>
              </a:ext>
            </a:extLst>
          </p:cNvPr>
          <p:cNvSpPr>
            <a:spLocks noGrp="1"/>
          </p:cNvSpPr>
          <p:nvPr>
            <p:ph idx="1"/>
          </p:nvPr>
        </p:nvSpPr>
        <p:spPr>
          <a:xfrm>
            <a:off x="0" y="1954924"/>
            <a:ext cx="3298825" cy="4903076"/>
          </a:xfrm>
        </p:spPr>
        <p:txBody>
          <a:bodyPr>
            <a:normAutofit fontScale="92500" lnSpcReduction="10000"/>
          </a:bodyPr>
          <a:lstStyle/>
          <a:p>
            <a:pPr algn="l">
              <a:buFont typeface="Arial" panose="020B0604020202020204" pitchFamily="34" charset="0"/>
              <a:buChar char="•"/>
            </a:pPr>
            <a:r>
              <a:rPr lang="en-US" b="1" i="0" dirty="0">
                <a:effectLst/>
                <a:latin typeface="-apple-system"/>
              </a:rPr>
              <a:t>Most no of loans are given for goods price below 10 lakhs.</a:t>
            </a:r>
            <a:endParaRPr lang="en-US" b="0" i="0" dirty="0">
              <a:effectLst/>
              <a:latin typeface="-apple-system"/>
            </a:endParaRPr>
          </a:p>
          <a:p>
            <a:pPr algn="l">
              <a:buFont typeface="Arial" panose="020B0604020202020204" pitchFamily="34" charset="0"/>
              <a:buChar char="•"/>
            </a:pPr>
            <a:r>
              <a:rPr lang="en-US" b="1" i="0" dirty="0">
                <a:effectLst/>
                <a:latin typeface="-apple-system"/>
              </a:rPr>
              <a:t>Most people pay annuity below 50K for the credit loan.</a:t>
            </a:r>
            <a:endParaRPr lang="en-US" b="0" i="0" dirty="0">
              <a:effectLst/>
              <a:latin typeface="-apple-system"/>
            </a:endParaRPr>
          </a:p>
          <a:p>
            <a:pPr algn="l">
              <a:buFont typeface="Arial" panose="020B0604020202020204" pitchFamily="34" charset="0"/>
              <a:buChar char="•"/>
            </a:pPr>
            <a:r>
              <a:rPr lang="en-US" b="1" i="0" dirty="0">
                <a:effectLst/>
                <a:latin typeface="-apple-system"/>
              </a:rPr>
              <a:t>Credit amount of the loan is mostly less then 10 lakhs.</a:t>
            </a:r>
            <a:endParaRPr lang="en-US" b="0" i="0" dirty="0">
              <a:effectLst/>
              <a:latin typeface="-apple-system"/>
            </a:endParaRPr>
          </a:p>
          <a:p>
            <a:pPr algn="l">
              <a:buFont typeface="Arial" panose="020B0604020202020204" pitchFamily="34" charset="0"/>
              <a:buChar char="•"/>
            </a:pPr>
            <a:r>
              <a:rPr lang="en-US" b="1" i="0" dirty="0">
                <a:effectLst/>
                <a:latin typeface="-apple-system"/>
              </a:rPr>
              <a:t>The </a:t>
            </a:r>
            <a:r>
              <a:rPr lang="en-GB" b="1" i="0" dirty="0">
                <a:effectLst/>
                <a:latin typeface="-apple-system"/>
              </a:rPr>
              <a:t>repayers</a:t>
            </a:r>
            <a:r>
              <a:rPr lang="en-US" b="1" i="0" dirty="0">
                <a:effectLst/>
                <a:latin typeface="-apple-system"/>
              </a:rPr>
              <a:t> and defaulters distribution overlap in all the plots and hence we cannot use any of these variables in isolation to make a decision.</a:t>
            </a:r>
            <a:endParaRPr lang="en-US" b="0" i="0" dirty="0">
              <a:effectLst/>
              <a:latin typeface="-apple-system"/>
            </a:endParaRPr>
          </a:p>
          <a:p>
            <a:endParaRPr lang="en-IN" dirty="0"/>
          </a:p>
        </p:txBody>
      </p:sp>
      <p:pic>
        <p:nvPicPr>
          <p:cNvPr id="22530" name="Picture 2">
            <a:extLst>
              <a:ext uri="{FF2B5EF4-FFF2-40B4-BE49-F238E27FC236}">
                <a16:creationId xmlns:a16="http://schemas.microsoft.com/office/drawing/2014/main" id="{E098270A-4395-42FB-A077-FCFE58982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825" y="0"/>
            <a:ext cx="88931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34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p:txBody>
          <a:bodyPr/>
          <a:lstStyle/>
          <a:p>
            <a:r>
              <a:rPr lang="en-IN" dirty="0"/>
              <a:t>NUMERICAL VARIABLES ANALYSIS</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p:txBody>
          <a:bodyPr/>
          <a:lstStyle/>
          <a:p>
            <a:r>
              <a:rPr lang="en-IN" dirty="0"/>
              <a:t>BIVARIATE ANALYSIS</a:t>
            </a:r>
          </a:p>
        </p:txBody>
      </p:sp>
    </p:spTree>
    <p:extLst>
      <p:ext uri="{BB962C8B-B14F-4D97-AF65-F5344CB8AC3E}">
        <p14:creationId xmlns:p14="http://schemas.microsoft.com/office/powerpoint/2010/main" val="1261533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037B88-1399-4AF8-BAB9-730A6AF22C11}"/>
              </a:ext>
            </a:extLst>
          </p:cNvPr>
          <p:cNvSpPr>
            <a:spLocks noGrp="1"/>
          </p:cNvSpPr>
          <p:nvPr>
            <p:ph type="title"/>
          </p:nvPr>
        </p:nvSpPr>
        <p:spPr/>
        <p:txBody>
          <a:bodyPr/>
          <a:lstStyle/>
          <a:p>
            <a:r>
              <a:rPr lang="en-IN" dirty="0"/>
              <a:t>GOOD PRICE AMOUNT AND CREDIT AMOUNT BIVARIATE ANALYSIS</a:t>
            </a:r>
          </a:p>
        </p:txBody>
      </p:sp>
      <p:sp>
        <p:nvSpPr>
          <p:cNvPr id="5" name="Content Placeholder 4">
            <a:extLst>
              <a:ext uri="{FF2B5EF4-FFF2-40B4-BE49-F238E27FC236}">
                <a16:creationId xmlns:a16="http://schemas.microsoft.com/office/drawing/2014/main" id="{8C4C2832-648E-4CAB-822A-3798CAED9224}"/>
              </a:ext>
            </a:extLst>
          </p:cNvPr>
          <p:cNvSpPr>
            <a:spLocks noGrp="1"/>
          </p:cNvSpPr>
          <p:nvPr>
            <p:ph idx="1"/>
          </p:nvPr>
        </p:nvSpPr>
        <p:spPr>
          <a:xfrm>
            <a:off x="680321" y="2336873"/>
            <a:ext cx="6639313" cy="3599316"/>
          </a:xfrm>
        </p:spPr>
        <p:txBody>
          <a:bodyPr/>
          <a:lstStyle/>
          <a:p>
            <a:r>
              <a:rPr lang="en-US" b="1" i="0" dirty="0">
                <a:effectLst/>
                <a:latin typeface="-apple-system"/>
              </a:rPr>
              <a:t>When the credit amount goes beyond 30 Lakhs, there is an increase in defaulters.</a:t>
            </a:r>
            <a:endParaRPr lang="en-US" b="0" i="0" dirty="0">
              <a:effectLst/>
              <a:latin typeface="-apple-system"/>
            </a:endParaRPr>
          </a:p>
          <a:p>
            <a:endParaRPr lang="en-IN" dirty="0"/>
          </a:p>
        </p:txBody>
      </p:sp>
      <p:pic>
        <p:nvPicPr>
          <p:cNvPr id="23554" name="Picture 2">
            <a:extLst>
              <a:ext uri="{FF2B5EF4-FFF2-40B4-BE49-F238E27FC236}">
                <a16:creationId xmlns:a16="http://schemas.microsoft.com/office/drawing/2014/main" id="{FD47DB8C-FD8F-4E09-BC2C-01A96F32B4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634" y="1919123"/>
            <a:ext cx="46577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997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05922-09FE-4F06-BCCF-27954E0FD5C2}"/>
              </a:ext>
            </a:extLst>
          </p:cNvPr>
          <p:cNvSpPr>
            <a:spLocks noGrp="1"/>
          </p:cNvSpPr>
          <p:nvPr>
            <p:ph type="title"/>
          </p:nvPr>
        </p:nvSpPr>
        <p:spPr>
          <a:xfrm>
            <a:off x="79394" y="627967"/>
            <a:ext cx="4806931" cy="1295425"/>
          </a:xfrm>
        </p:spPr>
        <p:txBody>
          <a:bodyPr>
            <a:normAutofit fontScale="90000"/>
          </a:bodyPr>
          <a:lstStyle/>
          <a:p>
            <a:r>
              <a:rPr lang="en-IN" dirty="0"/>
              <a:t>LOAN REPAYMENT STATUS BY PLOTTING AGAINST AMOUNT VARIABLES</a:t>
            </a:r>
          </a:p>
        </p:txBody>
      </p:sp>
      <p:sp>
        <p:nvSpPr>
          <p:cNvPr id="3" name="Content Placeholder 2">
            <a:extLst>
              <a:ext uri="{FF2B5EF4-FFF2-40B4-BE49-F238E27FC236}">
                <a16:creationId xmlns:a16="http://schemas.microsoft.com/office/drawing/2014/main" id="{76085A48-509C-423F-B239-E7859EC65498}"/>
              </a:ext>
            </a:extLst>
          </p:cNvPr>
          <p:cNvSpPr>
            <a:spLocks noGrp="1"/>
          </p:cNvSpPr>
          <p:nvPr>
            <p:ph idx="1"/>
          </p:nvPr>
        </p:nvSpPr>
        <p:spPr>
          <a:xfrm>
            <a:off x="79394" y="1923392"/>
            <a:ext cx="4806932" cy="4934608"/>
          </a:xfrm>
        </p:spPr>
        <p:txBody>
          <a:bodyPr>
            <a:normAutofit/>
          </a:bodyPr>
          <a:lstStyle/>
          <a:p>
            <a:pPr algn="l">
              <a:buFont typeface="Arial" panose="020B0604020202020204" pitchFamily="34" charset="0"/>
              <a:buChar char="•"/>
            </a:pPr>
            <a:r>
              <a:rPr lang="en-US" b="1" i="0" dirty="0">
                <a:effectLst/>
                <a:latin typeface="-apple-system"/>
              </a:rPr>
              <a:t>When Annuity Amount &gt; 15K and Good Price Amount &gt; 20 Lakhs, there is a lesser chance of defaulters.</a:t>
            </a:r>
            <a:endParaRPr lang="en-US" b="0" i="0" dirty="0">
              <a:effectLst/>
              <a:latin typeface="-apple-system"/>
            </a:endParaRPr>
          </a:p>
          <a:p>
            <a:pPr algn="l">
              <a:buFont typeface="Arial" panose="020B0604020202020204" pitchFamily="34" charset="0"/>
              <a:buChar char="•"/>
            </a:pPr>
            <a:r>
              <a:rPr lang="en-US" b="1" i="0" dirty="0">
                <a:effectLst/>
                <a:latin typeface="-apple-system"/>
              </a:rPr>
              <a:t>Loan Amount(AMT_CREDIT) and Goods price(AMT_GOODS_PRICE) are highly correlated as based on the scatterplot where most of the data are consolidated in form of a line.</a:t>
            </a:r>
            <a:endParaRPr lang="en-US" b="0" i="0" dirty="0">
              <a:effectLst/>
              <a:latin typeface="-apple-system"/>
            </a:endParaRPr>
          </a:p>
          <a:p>
            <a:pPr algn="l">
              <a:buFont typeface="Arial" panose="020B0604020202020204" pitchFamily="34" charset="0"/>
              <a:buChar char="•"/>
            </a:pPr>
            <a:r>
              <a:rPr lang="en-US" b="1" i="0" dirty="0">
                <a:effectLst/>
                <a:latin typeface="-apple-system"/>
              </a:rPr>
              <a:t>There are very less defaulters for AMT_CREDIT &gt;20 Lakhs.</a:t>
            </a:r>
            <a:endParaRPr lang="en-US" b="0" i="0" dirty="0">
              <a:effectLst/>
              <a:latin typeface="-apple-system"/>
            </a:endParaRPr>
          </a:p>
          <a:p>
            <a:endParaRPr lang="en-IN" dirty="0"/>
          </a:p>
        </p:txBody>
      </p:sp>
      <p:pic>
        <p:nvPicPr>
          <p:cNvPr id="24578" name="Picture 2">
            <a:extLst>
              <a:ext uri="{FF2B5EF4-FFF2-40B4-BE49-F238E27FC236}">
                <a16:creationId xmlns:a16="http://schemas.microsoft.com/office/drawing/2014/main" id="{CCD8A308-5D7F-488A-8FD4-3321BB5B5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6325" y="0"/>
            <a:ext cx="7305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337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C0C2-9711-46DE-B20C-3425E1CB9B5C}"/>
              </a:ext>
            </a:extLst>
          </p:cNvPr>
          <p:cNvSpPr>
            <a:spLocks noGrp="1"/>
          </p:cNvSpPr>
          <p:nvPr>
            <p:ph type="title"/>
          </p:nvPr>
        </p:nvSpPr>
        <p:spPr/>
        <p:txBody>
          <a:bodyPr>
            <a:normAutofit fontScale="90000"/>
          </a:bodyPr>
          <a:lstStyle/>
          <a:p>
            <a:r>
              <a:rPr lang="en-IN" dirty="0"/>
              <a:t>DATA SET-3 VARAIABLE ANALYSIS-&gt;MERGEED DATA SETS APPLICATION DATA ANDPREVIOUS APPLICATION</a:t>
            </a:r>
          </a:p>
        </p:txBody>
      </p:sp>
      <p:sp>
        <p:nvSpPr>
          <p:cNvPr id="5" name="Text Placeholder 4">
            <a:extLst>
              <a:ext uri="{FF2B5EF4-FFF2-40B4-BE49-F238E27FC236}">
                <a16:creationId xmlns:a16="http://schemas.microsoft.com/office/drawing/2014/main" id="{6BBB7E65-F522-4D53-9414-3D8D820910BB}"/>
              </a:ext>
            </a:extLst>
          </p:cNvPr>
          <p:cNvSpPr>
            <a:spLocks noGrp="1"/>
          </p:cNvSpPr>
          <p:nvPr>
            <p:ph type="body" idx="1"/>
          </p:nvPr>
        </p:nvSpPr>
        <p:spPr/>
        <p:txBody>
          <a:bodyPr/>
          <a:lstStyle/>
          <a:p>
            <a:r>
              <a:rPr lang="en-IN" dirty="0"/>
              <a:t>UNIVARAITE AND BIVARIATE ANALYSIS</a:t>
            </a:r>
          </a:p>
        </p:txBody>
      </p:sp>
    </p:spTree>
    <p:extLst>
      <p:ext uri="{BB962C8B-B14F-4D97-AF65-F5344CB8AC3E}">
        <p14:creationId xmlns:p14="http://schemas.microsoft.com/office/powerpoint/2010/main" val="18530768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5604" name="Picture 4">
            <a:extLst>
              <a:ext uri="{FF2B5EF4-FFF2-40B4-BE49-F238E27FC236}">
                <a16:creationId xmlns:a16="http://schemas.microsoft.com/office/drawing/2014/main" id="{DC94128B-BF5F-4DB1-8FFF-E0B29915F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73" y="1954923"/>
            <a:ext cx="12192000" cy="51889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1" y="1954923"/>
            <a:ext cx="2031348" cy="369332"/>
          </a:xfrm>
          <a:prstGeom prst="rect">
            <a:avLst/>
          </a:prstGeom>
          <a:noFill/>
        </p:spPr>
        <p:txBody>
          <a:bodyPr wrap="square" rtlCol="0">
            <a:spAutoFit/>
          </a:bodyPr>
          <a:lstStyle/>
          <a:p>
            <a:r>
              <a:rPr lang="en-IN" dirty="0">
                <a:solidFill>
                  <a:schemeClr val="bg1"/>
                </a:solidFill>
              </a:rPr>
              <a:t>repaid LOANS</a:t>
            </a:r>
          </a:p>
        </p:txBody>
      </p:sp>
    </p:spTree>
    <p:extLst>
      <p:ext uri="{BB962C8B-B14F-4D97-AF65-F5344CB8AC3E}">
        <p14:creationId xmlns:p14="http://schemas.microsoft.com/office/powerpoint/2010/main" val="3839496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D864-CD12-44C1-A4C5-B8C116215CE9}"/>
              </a:ext>
            </a:extLst>
          </p:cNvPr>
          <p:cNvSpPr>
            <a:spLocks noGrp="1"/>
          </p:cNvSpPr>
          <p:nvPr>
            <p:ph type="title"/>
          </p:nvPr>
        </p:nvSpPr>
        <p:spPr/>
        <p:txBody>
          <a:bodyPr/>
          <a:lstStyle/>
          <a:p>
            <a:r>
              <a:rPr lang="en-IN" dirty="0"/>
              <a:t>CONTRACT STATUS AND REPAYMENT OF LOANS</a:t>
            </a:r>
          </a:p>
        </p:txBody>
      </p:sp>
      <p:sp>
        <p:nvSpPr>
          <p:cNvPr id="3" name="Content Placeholder 2">
            <a:extLst>
              <a:ext uri="{FF2B5EF4-FFF2-40B4-BE49-F238E27FC236}">
                <a16:creationId xmlns:a16="http://schemas.microsoft.com/office/drawing/2014/main" id="{B9E02D81-9DBF-4B37-BD91-54FC5D2824B2}"/>
              </a:ext>
            </a:extLst>
          </p:cNvPr>
          <p:cNvSpPr>
            <a:spLocks noGrp="1"/>
          </p:cNvSpPr>
          <p:nvPr>
            <p:ph idx="1"/>
          </p:nvPr>
        </p:nvSpPr>
        <p:spPr/>
        <p:txBody>
          <a:bodyPr/>
          <a:lstStyle/>
          <a:p>
            <a:endParaRPr lang="en-IN" dirty="0"/>
          </a:p>
        </p:txBody>
      </p:sp>
      <p:pic>
        <p:nvPicPr>
          <p:cNvPr id="26626" name="Picture 2">
            <a:extLst>
              <a:ext uri="{FF2B5EF4-FFF2-40B4-BE49-F238E27FC236}">
                <a16:creationId xmlns:a16="http://schemas.microsoft.com/office/drawing/2014/main" id="{70ECA940-4FBE-420E-9E5A-D5E71046D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4923"/>
            <a:ext cx="12192000" cy="4884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27B5C8-4CAF-43E9-8C8E-B3EF83CE6F06}"/>
              </a:ext>
            </a:extLst>
          </p:cNvPr>
          <p:cNvSpPr txBox="1"/>
          <p:nvPr/>
        </p:nvSpPr>
        <p:spPr>
          <a:xfrm>
            <a:off x="680320" y="1923393"/>
            <a:ext cx="2367679" cy="369332"/>
          </a:xfrm>
          <a:prstGeom prst="rect">
            <a:avLst/>
          </a:prstGeom>
          <a:noFill/>
        </p:spPr>
        <p:txBody>
          <a:bodyPr wrap="square" rtlCol="0">
            <a:spAutoFit/>
          </a:bodyPr>
          <a:lstStyle/>
          <a:p>
            <a:r>
              <a:rPr lang="en-IN" dirty="0">
                <a:solidFill>
                  <a:schemeClr val="bg1"/>
                </a:solidFill>
              </a:rPr>
              <a:t>DEFAULTED LOANS</a:t>
            </a:r>
          </a:p>
        </p:txBody>
      </p:sp>
    </p:spTree>
    <p:extLst>
      <p:ext uri="{BB962C8B-B14F-4D97-AF65-F5344CB8AC3E}">
        <p14:creationId xmlns:p14="http://schemas.microsoft.com/office/powerpoint/2010/main" val="1996637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F9149C-0112-4920-9C5A-B056040E98F2}"/>
              </a:ext>
            </a:extLst>
          </p:cNvPr>
          <p:cNvSpPr>
            <a:spLocks noGrp="1"/>
          </p:cNvSpPr>
          <p:nvPr>
            <p:ph idx="1"/>
          </p:nvPr>
        </p:nvSpPr>
        <p:spPr/>
        <p:txBody>
          <a:bodyPr/>
          <a:lstStyle/>
          <a:p>
            <a:pPr marL="0" indent="0" algn="l">
              <a:buNone/>
            </a:pPr>
            <a:r>
              <a:rPr lang="en-US" b="1" dirty="0">
                <a:latin typeface="-apple-system"/>
              </a:rPr>
              <a:t>FROM THE PERIOUS GRAPHS THE FOLLOWING CAN BE INFERRED</a:t>
            </a:r>
            <a:endParaRPr lang="en-US" b="1" i="0" dirty="0">
              <a:effectLst/>
              <a:latin typeface="-apple-system"/>
            </a:endParaRPr>
          </a:p>
          <a:p>
            <a:pPr algn="l">
              <a:buFont typeface="Arial" panose="020B0604020202020204" pitchFamily="34" charset="0"/>
              <a:buChar char="•"/>
            </a:pPr>
            <a:r>
              <a:rPr lang="en-US" b="1" i="0" dirty="0">
                <a:effectLst/>
                <a:latin typeface="-apple-system"/>
              </a:rPr>
              <a:t>Loan purpose has high number of unknown values (XAP, XNA).</a:t>
            </a:r>
            <a:endParaRPr lang="en-US" b="0" i="0" dirty="0">
              <a:effectLst/>
              <a:latin typeface="-apple-system"/>
            </a:endParaRPr>
          </a:p>
          <a:p>
            <a:pPr algn="l">
              <a:buFont typeface="Arial" panose="020B0604020202020204" pitchFamily="34" charset="0"/>
              <a:buChar char="•"/>
            </a:pPr>
            <a:r>
              <a:rPr lang="en-US" b="1" i="0" dirty="0">
                <a:effectLst/>
                <a:latin typeface="-apple-system"/>
              </a:rPr>
              <a:t>Loan taken for the purpose of Repairs looks to have highest default rate.</a:t>
            </a:r>
            <a:endParaRPr lang="en-US" b="0" i="0" dirty="0">
              <a:effectLst/>
              <a:latin typeface="-apple-system"/>
            </a:endParaRPr>
          </a:p>
          <a:p>
            <a:pPr algn="l">
              <a:buFont typeface="Arial" panose="020B0604020202020204" pitchFamily="34" charset="0"/>
              <a:buChar char="•"/>
            </a:pPr>
            <a:r>
              <a:rPr lang="en-US" b="1" i="0" dirty="0">
                <a:effectLst/>
                <a:latin typeface="-apple-system"/>
              </a:rPr>
              <a:t>Huge number application have been rejected by bank or refused by client which are applied for Repair or Other. from this we can infer that repair is considered high risk by bank. Also, either they are rejected or bank offers loan on high interest rate which is not feasible by the clients and they refuse the loan.</a:t>
            </a:r>
            <a:endParaRPr lang="en-US" b="0" i="0" dirty="0">
              <a:effectLst/>
              <a:latin typeface="-apple-system"/>
            </a:endParaRPr>
          </a:p>
          <a:p>
            <a:endParaRPr lang="en-IN" dirty="0"/>
          </a:p>
        </p:txBody>
      </p:sp>
      <p:sp>
        <p:nvSpPr>
          <p:cNvPr id="4" name="Title 1">
            <a:extLst>
              <a:ext uri="{FF2B5EF4-FFF2-40B4-BE49-F238E27FC236}">
                <a16:creationId xmlns:a16="http://schemas.microsoft.com/office/drawing/2014/main" id="{8C2D9442-66DD-4DC1-9D3D-3592DED3C9DC}"/>
              </a:ext>
            </a:extLst>
          </p:cNvPr>
          <p:cNvSpPr>
            <a:spLocks noGrp="1"/>
          </p:cNvSpPr>
          <p:nvPr>
            <p:ph type="title"/>
          </p:nvPr>
        </p:nvSpPr>
        <p:spPr>
          <a:xfrm>
            <a:off x="681038" y="752475"/>
            <a:ext cx="9613900" cy="1081088"/>
          </a:xfrm>
        </p:spPr>
        <p:txBody>
          <a:bodyPr/>
          <a:lstStyle/>
          <a:p>
            <a:r>
              <a:rPr lang="en-IN" dirty="0"/>
              <a:t>CONTRACT STATUS AND REPAYMENT OF LOANS</a:t>
            </a:r>
          </a:p>
        </p:txBody>
      </p:sp>
    </p:spTree>
    <p:extLst>
      <p:ext uri="{BB962C8B-B14F-4D97-AF65-F5344CB8AC3E}">
        <p14:creationId xmlns:p14="http://schemas.microsoft.com/office/powerpoint/2010/main" val="825337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7A07F-482B-43C2-BD2F-1B86E5BBD559}"/>
              </a:ext>
            </a:extLst>
          </p:cNvPr>
          <p:cNvSpPr>
            <a:spLocks noGrp="1"/>
          </p:cNvSpPr>
          <p:nvPr>
            <p:ph type="title"/>
          </p:nvPr>
        </p:nvSpPr>
        <p:spPr>
          <a:xfrm>
            <a:off x="-94592" y="657662"/>
            <a:ext cx="4133436" cy="1348841"/>
          </a:xfrm>
        </p:spPr>
        <p:txBody>
          <a:bodyPr>
            <a:normAutofit fontScale="90000"/>
          </a:bodyPr>
          <a:lstStyle/>
          <a:p>
            <a:r>
              <a:rPr lang="en-IN" dirty="0"/>
              <a:t>NAME CONTRACT STATUS AND LOAN REPAYMENT STATUS</a:t>
            </a:r>
          </a:p>
        </p:txBody>
      </p:sp>
      <p:pic>
        <p:nvPicPr>
          <p:cNvPr id="8" name="Content Placeholder 7">
            <a:extLst>
              <a:ext uri="{FF2B5EF4-FFF2-40B4-BE49-F238E27FC236}">
                <a16:creationId xmlns:a16="http://schemas.microsoft.com/office/drawing/2014/main" id="{05CB4B14-FE9F-43A2-80AB-F456E310C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3436" y="-52552"/>
            <a:ext cx="8058564" cy="3575234"/>
          </a:xfrm>
        </p:spPr>
      </p:pic>
      <p:pic>
        <p:nvPicPr>
          <p:cNvPr id="10" name="Picture 9">
            <a:extLst>
              <a:ext uri="{FF2B5EF4-FFF2-40B4-BE49-F238E27FC236}">
                <a16:creationId xmlns:a16="http://schemas.microsoft.com/office/drawing/2014/main" id="{54CE8165-9669-4508-AF48-078E179AC5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011" y="3657194"/>
            <a:ext cx="3740342" cy="2991004"/>
          </a:xfrm>
          <a:prstGeom prst="rect">
            <a:avLst/>
          </a:prstGeom>
        </p:spPr>
      </p:pic>
      <p:sp>
        <p:nvSpPr>
          <p:cNvPr id="12" name="TextBox 11">
            <a:extLst>
              <a:ext uri="{FF2B5EF4-FFF2-40B4-BE49-F238E27FC236}">
                <a16:creationId xmlns:a16="http://schemas.microsoft.com/office/drawing/2014/main" id="{C5A96BE2-0E60-46F1-AAF5-97C8E133D488}"/>
              </a:ext>
            </a:extLst>
          </p:cNvPr>
          <p:cNvSpPr txBox="1"/>
          <p:nvPr/>
        </p:nvSpPr>
        <p:spPr>
          <a:xfrm>
            <a:off x="323194" y="3522682"/>
            <a:ext cx="8058564" cy="2677656"/>
          </a:xfrm>
          <a:prstGeom prst="rect">
            <a:avLst/>
          </a:prstGeom>
          <a:noFill/>
        </p:spPr>
        <p:txBody>
          <a:bodyPr wrap="square">
            <a:spAutoFit/>
          </a:bodyPr>
          <a:lstStyle/>
          <a:p>
            <a:pPr algn="l">
              <a:buFont typeface="Arial" panose="020B0604020202020204" pitchFamily="34" charset="0"/>
              <a:buChar char="•"/>
            </a:pPr>
            <a:r>
              <a:rPr lang="en-US" sz="2400" b="1" i="0" dirty="0">
                <a:effectLst/>
                <a:latin typeface="-apple-system"/>
              </a:rPr>
              <a:t>90% of the previously cancelled client have actually </a:t>
            </a:r>
            <a:r>
              <a:rPr lang="en-GB" sz="2400" b="1" i="0" dirty="0">
                <a:effectLst/>
                <a:latin typeface="-apple-system"/>
              </a:rPr>
              <a:t>repaid</a:t>
            </a:r>
            <a:r>
              <a:rPr lang="en-US" sz="2400" b="1" i="0" dirty="0">
                <a:effectLst/>
                <a:latin typeface="-apple-system"/>
              </a:rPr>
              <a:t> the loan. Revising the interest rates would increase business opportunity for these clients.</a:t>
            </a:r>
            <a:endParaRPr lang="en-US" sz="2400" b="0" i="0" dirty="0">
              <a:effectLst/>
              <a:latin typeface="-apple-system"/>
            </a:endParaRPr>
          </a:p>
          <a:p>
            <a:pPr algn="l">
              <a:buFont typeface="Arial" panose="020B0604020202020204" pitchFamily="34" charset="0"/>
              <a:buChar char="•"/>
            </a:pPr>
            <a:r>
              <a:rPr lang="en-US" sz="2400" b="1" i="0" dirty="0">
                <a:effectLst/>
                <a:latin typeface="-apple-system"/>
              </a:rPr>
              <a:t>88% of the clients who have been previously refused a loan has paid back the loan in current case.</a:t>
            </a:r>
            <a:endParaRPr lang="en-US" sz="2400" b="0" i="0" dirty="0">
              <a:effectLst/>
              <a:latin typeface="-apple-system"/>
            </a:endParaRPr>
          </a:p>
          <a:p>
            <a:pPr algn="l">
              <a:buFont typeface="Arial" panose="020B0604020202020204" pitchFamily="34" charset="0"/>
              <a:buChar char="•"/>
            </a:pPr>
            <a:r>
              <a:rPr lang="en-US" sz="2400" b="1" i="0" dirty="0">
                <a:effectLst/>
                <a:latin typeface="-apple-system"/>
              </a:rPr>
              <a:t>Refusal reason should be recorded for further analysis as these clients could turn into potential repaying customer.</a:t>
            </a:r>
            <a:endParaRPr lang="en-US" sz="2400" b="0" i="0" dirty="0">
              <a:effectLst/>
              <a:latin typeface="-apple-system"/>
            </a:endParaRPr>
          </a:p>
        </p:txBody>
      </p:sp>
    </p:spTree>
    <p:extLst>
      <p:ext uri="{BB962C8B-B14F-4D97-AF65-F5344CB8AC3E}">
        <p14:creationId xmlns:p14="http://schemas.microsoft.com/office/powerpoint/2010/main" val="1923099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093F5E-26A9-40F8-9C77-C994FF3707E2}"/>
              </a:ext>
            </a:extLst>
          </p:cNvPr>
          <p:cNvSpPr>
            <a:spLocks noGrp="1"/>
          </p:cNvSpPr>
          <p:nvPr>
            <p:ph type="title"/>
          </p:nvPr>
        </p:nvSpPr>
        <p:spPr/>
        <p:txBody>
          <a:bodyPr/>
          <a:lstStyle/>
          <a:p>
            <a:r>
              <a:rPr lang="en-IN" dirty="0"/>
              <a:t>TASK 1-DATA CLEANING AND MANIPULATION</a:t>
            </a:r>
          </a:p>
        </p:txBody>
      </p:sp>
      <p:graphicFrame>
        <p:nvGraphicFramePr>
          <p:cNvPr id="6" name="Content Placeholder 5">
            <a:extLst>
              <a:ext uri="{FF2B5EF4-FFF2-40B4-BE49-F238E27FC236}">
                <a16:creationId xmlns:a16="http://schemas.microsoft.com/office/drawing/2014/main" id="{52856CFD-0962-487C-9FA3-E5D661818EFA}"/>
              </a:ext>
            </a:extLst>
          </p:cNvPr>
          <p:cNvGraphicFramePr>
            <a:graphicFrameLocks noGrp="1"/>
          </p:cNvGraphicFramePr>
          <p:nvPr>
            <p:ph idx="1"/>
            <p:extLst>
              <p:ext uri="{D42A27DB-BD31-4B8C-83A1-F6EECF244321}">
                <p14:modId xmlns:p14="http://schemas.microsoft.com/office/powerpoint/2010/main" val="1537777770"/>
              </p:ext>
            </p:extLst>
          </p:nvPr>
        </p:nvGraphicFramePr>
        <p:xfrm>
          <a:off x="0" y="1944414"/>
          <a:ext cx="12192000" cy="4913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753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48DD-535E-46B0-9628-51E9B86E6FE1}"/>
              </a:ext>
            </a:extLst>
          </p:cNvPr>
          <p:cNvSpPr>
            <a:spLocks noGrp="1"/>
          </p:cNvSpPr>
          <p:nvPr>
            <p:ph type="title"/>
          </p:nvPr>
        </p:nvSpPr>
        <p:spPr/>
        <p:txBody>
          <a:bodyPr/>
          <a:lstStyle/>
          <a:p>
            <a:r>
              <a:rPr lang="en-IN" dirty="0"/>
              <a:t>NAME CONTRACT STATUS AND AMOUNT INCOME BIVARIATE ANALYSIS</a:t>
            </a:r>
          </a:p>
        </p:txBody>
      </p:sp>
      <p:sp>
        <p:nvSpPr>
          <p:cNvPr id="3" name="Content Placeholder 2">
            <a:extLst>
              <a:ext uri="{FF2B5EF4-FFF2-40B4-BE49-F238E27FC236}">
                <a16:creationId xmlns:a16="http://schemas.microsoft.com/office/drawing/2014/main" id="{2E39D3BE-61CE-47D1-BA43-3AFCB3CCB34F}"/>
              </a:ext>
            </a:extLst>
          </p:cNvPr>
          <p:cNvSpPr>
            <a:spLocks noGrp="1"/>
          </p:cNvSpPr>
          <p:nvPr>
            <p:ph idx="1"/>
          </p:nvPr>
        </p:nvSpPr>
        <p:spPr>
          <a:xfrm>
            <a:off x="1" y="1986455"/>
            <a:ext cx="2554014" cy="3599316"/>
          </a:xfrm>
        </p:spPr>
        <p:txBody>
          <a:bodyPr/>
          <a:lstStyle/>
          <a:p>
            <a:r>
              <a:rPr lang="en-US" b="1" i="0" dirty="0">
                <a:effectLst/>
                <a:latin typeface="-apple-system"/>
              </a:rPr>
              <a:t>The point plot show that the people who have not used offer earlier have defaulted even when there average income is higher than others.</a:t>
            </a:r>
            <a:endParaRPr lang="en-US" b="0" i="0" dirty="0">
              <a:effectLst/>
              <a:latin typeface="-apple-system"/>
            </a:endParaRPr>
          </a:p>
          <a:p>
            <a:endParaRPr lang="en-IN" dirty="0"/>
          </a:p>
        </p:txBody>
      </p:sp>
      <p:pic>
        <p:nvPicPr>
          <p:cNvPr id="29698" name="Picture 2">
            <a:extLst>
              <a:ext uri="{FF2B5EF4-FFF2-40B4-BE49-F238E27FC236}">
                <a16:creationId xmlns:a16="http://schemas.microsoft.com/office/drawing/2014/main" id="{C2E86B14-13A3-4E16-A7B7-EE9498B8F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3751" y="1986455"/>
            <a:ext cx="9277021" cy="4697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698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C82C-829C-4313-BAD8-10442116E386}"/>
              </a:ext>
            </a:extLst>
          </p:cNvPr>
          <p:cNvSpPr>
            <a:spLocks noGrp="1"/>
          </p:cNvSpPr>
          <p:nvPr>
            <p:ph type="title"/>
          </p:nvPr>
        </p:nvSpPr>
        <p:spPr/>
        <p:txBody>
          <a:bodyPr/>
          <a:lstStyle/>
          <a:p>
            <a:r>
              <a:rPr lang="en-IN" dirty="0"/>
              <a:t>CONTRACT STATUS &amp; SOCIAL CIRCLE BIVARAITE ANALYSIS</a:t>
            </a:r>
          </a:p>
        </p:txBody>
      </p:sp>
      <p:sp>
        <p:nvSpPr>
          <p:cNvPr id="3" name="Content Placeholder 2">
            <a:extLst>
              <a:ext uri="{FF2B5EF4-FFF2-40B4-BE49-F238E27FC236}">
                <a16:creationId xmlns:a16="http://schemas.microsoft.com/office/drawing/2014/main" id="{C29A16DF-369C-4655-B803-392336B4D8A2}"/>
              </a:ext>
            </a:extLst>
          </p:cNvPr>
          <p:cNvSpPr>
            <a:spLocks noGrp="1"/>
          </p:cNvSpPr>
          <p:nvPr>
            <p:ph idx="1"/>
          </p:nvPr>
        </p:nvSpPr>
        <p:spPr>
          <a:xfrm>
            <a:off x="0" y="1986455"/>
            <a:ext cx="3331779" cy="3599316"/>
          </a:xfrm>
        </p:spPr>
        <p:txBody>
          <a:bodyPr/>
          <a:lstStyle/>
          <a:p>
            <a:r>
              <a:rPr lang="en-US" b="1" i="0" dirty="0">
                <a:effectLst/>
                <a:latin typeface="-apple-system"/>
              </a:rPr>
              <a:t>Clients who have average of 0.13 or higher their DEF_60_CNT_SOCIAL_CIRCLE score tend to default more and thus </a:t>
            </a:r>
            <a:r>
              <a:rPr lang="en-GB" b="1" i="0" dirty="0">
                <a:effectLst/>
                <a:latin typeface="-apple-system"/>
              </a:rPr>
              <a:t>analysing</a:t>
            </a:r>
            <a:r>
              <a:rPr lang="en-US" b="1" i="0" dirty="0">
                <a:effectLst/>
                <a:latin typeface="-apple-system"/>
              </a:rPr>
              <a:t> client's social circle could help in disbursement of the loan.</a:t>
            </a:r>
            <a:endParaRPr lang="en-US" b="0" i="0" dirty="0">
              <a:effectLst/>
              <a:latin typeface="-apple-system"/>
            </a:endParaRPr>
          </a:p>
          <a:p>
            <a:endParaRPr lang="en-IN" dirty="0"/>
          </a:p>
        </p:txBody>
      </p:sp>
      <p:pic>
        <p:nvPicPr>
          <p:cNvPr id="30722" name="Picture 2">
            <a:extLst>
              <a:ext uri="{FF2B5EF4-FFF2-40B4-BE49-F238E27FC236}">
                <a16:creationId xmlns:a16="http://schemas.microsoft.com/office/drawing/2014/main" id="{CB62FAA7-E4D5-421F-BAF9-DE239D6B6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362" y="1986455"/>
            <a:ext cx="8765637" cy="476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758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0" y="2732690"/>
            <a:ext cx="10436772" cy="1376855"/>
          </a:xfrm>
        </p:spPr>
        <p:txBody>
          <a:bodyPr>
            <a:normAutofit/>
          </a:bodyPr>
          <a:lstStyle/>
          <a:p>
            <a:r>
              <a:rPr lang="en-IN" dirty="0"/>
              <a:t>TASK-5 CORRELATEION BETWEEN VARIABLES AND REPAYMENT/DEFAULT</a:t>
            </a:r>
          </a:p>
        </p:txBody>
      </p:sp>
    </p:spTree>
    <p:extLst>
      <p:ext uri="{BB962C8B-B14F-4D97-AF65-F5344CB8AC3E}">
        <p14:creationId xmlns:p14="http://schemas.microsoft.com/office/powerpoint/2010/main" val="2856312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44D7-AC00-4C7D-84DB-24385C24F191}"/>
              </a:ext>
            </a:extLst>
          </p:cNvPr>
          <p:cNvSpPr>
            <a:spLocks noGrp="1"/>
          </p:cNvSpPr>
          <p:nvPr>
            <p:ph type="title"/>
          </p:nvPr>
        </p:nvSpPr>
        <p:spPr>
          <a:xfrm>
            <a:off x="37676" y="651641"/>
            <a:ext cx="4167736" cy="1334814"/>
          </a:xfrm>
        </p:spPr>
        <p:txBody>
          <a:bodyPr>
            <a:normAutofit fontScale="90000"/>
          </a:bodyPr>
          <a:lstStyle/>
          <a:p>
            <a:r>
              <a:rPr lang="en-IN" dirty="0"/>
              <a:t>CORRELATION BETWEEN VARIABLES WHEN LOAN REPAID</a:t>
            </a:r>
          </a:p>
        </p:txBody>
      </p:sp>
      <p:pic>
        <p:nvPicPr>
          <p:cNvPr id="8" name="Content Placeholder 7">
            <a:extLst>
              <a:ext uri="{FF2B5EF4-FFF2-40B4-BE49-F238E27FC236}">
                <a16:creationId xmlns:a16="http://schemas.microsoft.com/office/drawing/2014/main" id="{9571C1B3-EFC9-4C26-984E-ABD73F0AE6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86455"/>
            <a:ext cx="4167736" cy="2885091"/>
          </a:xfrm>
        </p:spPr>
      </p:pic>
      <p:pic>
        <p:nvPicPr>
          <p:cNvPr id="31746" name="Picture 2">
            <a:extLst>
              <a:ext uri="{FF2B5EF4-FFF2-40B4-BE49-F238E27FC236}">
                <a16:creationId xmlns:a16="http://schemas.microsoft.com/office/drawing/2014/main" id="{7F1D27AE-1E34-4E36-8629-E2E931F31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412" y="63062"/>
            <a:ext cx="7948912" cy="67318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44CF1E-3241-4D0D-9B9F-A2797C7BAC4F}"/>
              </a:ext>
            </a:extLst>
          </p:cNvPr>
          <p:cNvSpPr txBox="1"/>
          <p:nvPr/>
        </p:nvSpPr>
        <p:spPr>
          <a:xfrm>
            <a:off x="37676" y="4903527"/>
            <a:ext cx="4167735" cy="2031325"/>
          </a:xfrm>
          <a:prstGeom prst="rect">
            <a:avLst/>
          </a:prstGeom>
          <a:noFill/>
        </p:spPr>
        <p:txBody>
          <a:bodyPr wrap="square">
            <a:spAutoFit/>
          </a:bodyPr>
          <a:lstStyle/>
          <a:p>
            <a:pPr algn="l"/>
            <a:r>
              <a:rPr lang="en-US" b="1" i="0" dirty="0">
                <a:effectLst/>
                <a:latin typeface="-apple-system"/>
              </a:rPr>
              <a:t>1. 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r>
              <a:rPr lang="en-US" b="1" i="0" dirty="0">
                <a:effectLst/>
                <a:latin typeface="-apple-system"/>
              </a:rPr>
              <a:t>2. We can also see that </a:t>
            </a:r>
            <a:r>
              <a:rPr lang="en-GB" b="1" i="0" dirty="0">
                <a:effectLst/>
                <a:latin typeface="-apple-system"/>
              </a:rPr>
              <a:t>repayers</a:t>
            </a:r>
            <a:r>
              <a:rPr lang="en-US" b="1" i="0" dirty="0">
                <a:effectLst/>
                <a:latin typeface="-apple-system"/>
              </a:rPr>
              <a:t> have high correlation in number of days employed.</a:t>
            </a:r>
            <a:endParaRPr lang="en-US" b="0" i="0" dirty="0">
              <a:effectLst/>
              <a:latin typeface="-apple-system"/>
            </a:endParaRPr>
          </a:p>
        </p:txBody>
      </p:sp>
    </p:spTree>
    <p:extLst>
      <p:ext uri="{BB962C8B-B14F-4D97-AF65-F5344CB8AC3E}">
        <p14:creationId xmlns:p14="http://schemas.microsoft.com/office/powerpoint/2010/main" val="3733390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2E3B5B9-F8F4-424A-A17F-F05994B823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979666"/>
            <a:ext cx="3815255" cy="2129880"/>
          </a:xfrm>
        </p:spPr>
      </p:pic>
      <p:sp>
        <p:nvSpPr>
          <p:cNvPr id="4" name="Title 1">
            <a:extLst>
              <a:ext uri="{FF2B5EF4-FFF2-40B4-BE49-F238E27FC236}">
                <a16:creationId xmlns:a16="http://schemas.microsoft.com/office/drawing/2014/main" id="{E44E07D8-1968-46EB-93B1-5E50F59A6F65}"/>
              </a:ext>
            </a:extLst>
          </p:cNvPr>
          <p:cNvSpPr>
            <a:spLocks noGrp="1"/>
          </p:cNvSpPr>
          <p:nvPr>
            <p:ph type="title"/>
          </p:nvPr>
        </p:nvSpPr>
        <p:spPr>
          <a:xfrm>
            <a:off x="-73572" y="752475"/>
            <a:ext cx="4225159" cy="1081088"/>
          </a:xfrm>
        </p:spPr>
        <p:txBody>
          <a:bodyPr>
            <a:normAutofit fontScale="90000"/>
          </a:bodyPr>
          <a:lstStyle/>
          <a:p>
            <a:r>
              <a:rPr lang="en-IN" dirty="0"/>
              <a:t>CORRELATION BETWEEN VARIABLES WHEN DEFAULT </a:t>
            </a:r>
          </a:p>
        </p:txBody>
      </p:sp>
      <p:pic>
        <p:nvPicPr>
          <p:cNvPr id="32770" name="Picture 2">
            <a:extLst>
              <a:ext uri="{FF2B5EF4-FFF2-40B4-BE49-F238E27FC236}">
                <a16:creationId xmlns:a16="http://schemas.microsoft.com/office/drawing/2014/main" id="{F1F533D9-3600-4ACE-A07E-6E2E501A6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255" y="0"/>
            <a:ext cx="837674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DE1BC9-8DF9-4414-8A56-61697E0073E6}"/>
              </a:ext>
            </a:extLst>
          </p:cNvPr>
          <p:cNvSpPr txBox="1"/>
          <p:nvPr/>
        </p:nvSpPr>
        <p:spPr>
          <a:xfrm>
            <a:off x="-73572" y="4255649"/>
            <a:ext cx="3815255" cy="2862322"/>
          </a:xfrm>
          <a:prstGeom prst="rect">
            <a:avLst/>
          </a:prstGeom>
          <a:noFill/>
        </p:spPr>
        <p:txBody>
          <a:bodyPr wrap="square">
            <a:spAutoFit/>
          </a:bodyPr>
          <a:lstStyle/>
          <a:p>
            <a:pPr algn="l">
              <a:buFont typeface="Arial" panose="020B0604020202020204" pitchFamily="34" charset="0"/>
              <a:buChar char="•"/>
            </a:pPr>
            <a:r>
              <a:rPr lang="en-US" b="1" i="0" dirty="0">
                <a:effectLst/>
                <a:latin typeface="-apple-system"/>
              </a:rPr>
              <a:t>Credit amount is highly correlated with good price amount which is same as repaid.</a:t>
            </a:r>
          </a:p>
          <a:p>
            <a:pPr algn="l"/>
            <a:r>
              <a:rPr lang="en-US" b="1" i="0" dirty="0">
                <a:effectLst/>
                <a:latin typeface="-apple-system"/>
              </a:rPr>
              <a:t>Credit amount is highly correlated with:</a:t>
            </a:r>
            <a:endParaRPr lang="en-US" b="0" i="0" dirty="0">
              <a:effectLst/>
              <a:latin typeface="-apple-system"/>
            </a:endParaRPr>
          </a:p>
          <a:p>
            <a:pPr algn="l">
              <a:buFont typeface="Arial" panose="020B0604020202020204" pitchFamily="34" charset="0"/>
              <a:buChar char="•"/>
            </a:pPr>
            <a:r>
              <a:rPr lang="en-US" b="1" i="0" dirty="0">
                <a:effectLst/>
                <a:latin typeface="-apple-system"/>
              </a:rPr>
              <a:t>Goods Price Amount</a:t>
            </a:r>
            <a:endParaRPr lang="en-US" b="0" i="0" dirty="0">
              <a:effectLst/>
              <a:latin typeface="-apple-system"/>
            </a:endParaRPr>
          </a:p>
          <a:p>
            <a:pPr algn="l">
              <a:buFont typeface="Arial" panose="020B0604020202020204" pitchFamily="34" charset="0"/>
              <a:buChar char="•"/>
            </a:pPr>
            <a:r>
              <a:rPr lang="en-US" b="1" i="0" dirty="0">
                <a:effectLst/>
                <a:latin typeface="-apple-system"/>
              </a:rPr>
              <a:t>Loan Annuity</a:t>
            </a:r>
            <a:endParaRPr lang="en-US" b="0" i="0" dirty="0">
              <a:effectLst/>
              <a:latin typeface="-apple-system"/>
            </a:endParaRPr>
          </a:p>
          <a:p>
            <a:pPr algn="l">
              <a:buFont typeface="Arial" panose="020B0604020202020204" pitchFamily="34" charset="0"/>
              <a:buChar char="•"/>
            </a:pPr>
            <a:r>
              <a:rPr lang="en-US" b="1" i="0" dirty="0">
                <a:effectLst/>
                <a:latin typeface="-apple-system"/>
              </a:rPr>
              <a:t>Total Income</a:t>
            </a:r>
            <a:endParaRPr lang="en-US" b="0" i="0" dirty="0">
              <a:effectLst/>
              <a:latin typeface="-apple-system"/>
            </a:endParaRPr>
          </a:p>
          <a:p>
            <a:pPr algn="l">
              <a:buFont typeface="Arial" panose="020B0604020202020204" pitchFamily="34" charset="0"/>
              <a:buChar char="•"/>
            </a:pPr>
            <a:endParaRPr lang="en-US" b="1" dirty="0">
              <a:latin typeface="-apple-system"/>
            </a:endParaRPr>
          </a:p>
          <a:p>
            <a:pPr algn="l"/>
            <a:endParaRPr lang="en-US" b="0" i="0" dirty="0">
              <a:effectLst/>
              <a:latin typeface="-apple-system"/>
            </a:endParaRPr>
          </a:p>
        </p:txBody>
      </p:sp>
    </p:spTree>
    <p:extLst>
      <p:ext uri="{BB962C8B-B14F-4D97-AF65-F5344CB8AC3E}">
        <p14:creationId xmlns:p14="http://schemas.microsoft.com/office/powerpoint/2010/main" val="4277292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D7EB-E3EC-475A-94DA-22D5C5BEB931}"/>
              </a:ext>
            </a:extLst>
          </p:cNvPr>
          <p:cNvSpPr>
            <a:spLocks noGrp="1"/>
          </p:cNvSpPr>
          <p:nvPr>
            <p:ph type="title"/>
          </p:nvPr>
        </p:nvSpPr>
        <p:spPr>
          <a:xfrm>
            <a:off x="0" y="2732690"/>
            <a:ext cx="10436772" cy="1376855"/>
          </a:xfrm>
        </p:spPr>
        <p:txBody>
          <a:bodyPr>
            <a:normAutofit/>
          </a:bodyPr>
          <a:lstStyle/>
          <a:p>
            <a:r>
              <a:rPr lang="en-IN" dirty="0"/>
              <a:t>TASK-6 FINAL SUMMARY CONCLUSION</a:t>
            </a:r>
          </a:p>
        </p:txBody>
      </p:sp>
    </p:spTree>
    <p:extLst>
      <p:ext uri="{BB962C8B-B14F-4D97-AF65-F5344CB8AC3E}">
        <p14:creationId xmlns:p14="http://schemas.microsoft.com/office/powerpoint/2010/main" val="2951694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E4047-C9C3-4A25-8547-F2ABB06E942A}"/>
              </a:ext>
            </a:extLst>
          </p:cNvPr>
          <p:cNvSpPr>
            <a:spLocks noGrp="1"/>
          </p:cNvSpPr>
          <p:nvPr>
            <p:ph type="title"/>
          </p:nvPr>
        </p:nvSpPr>
        <p:spPr/>
        <p:txBody>
          <a:bodyPr>
            <a:normAutofit fontScale="90000"/>
          </a:bodyPr>
          <a:lstStyle/>
          <a:p>
            <a:r>
              <a:rPr lang="en-IN" sz="5400" dirty="0"/>
              <a:t>FINAL SUMMARY AND CONCLUSION</a:t>
            </a:r>
          </a:p>
        </p:txBody>
      </p:sp>
      <p:sp>
        <p:nvSpPr>
          <p:cNvPr id="3" name="Content Placeholder 2">
            <a:extLst>
              <a:ext uri="{FF2B5EF4-FFF2-40B4-BE49-F238E27FC236}">
                <a16:creationId xmlns:a16="http://schemas.microsoft.com/office/drawing/2014/main" id="{54CA7B84-637B-4C17-B409-0EFBB9E940FE}"/>
              </a:ext>
            </a:extLst>
          </p:cNvPr>
          <p:cNvSpPr>
            <a:spLocks noGrp="1"/>
          </p:cNvSpPr>
          <p:nvPr>
            <p:ph idx="1"/>
          </p:nvPr>
        </p:nvSpPr>
        <p:spPr/>
        <p:txBody>
          <a:bodyPr/>
          <a:lstStyle/>
          <a:p>
            <a:pPr marL="0" indent="0">
              <a:buNone/>
            </a:pPr>
            <a:r>
              <a:rPr lang="en-US" sz="4000" b="1" i="0" dirty="0">
                <a:effectLst/>
                <a:latin typeface="-apple-system"/>
              </a:rPr>
              <a:t>After </a:t>
            </a:r>
            <a:r>
              <a:rPr lang="en-GB" sz="4000" b="1" i="0" dirty="0">
                <a:effectLst/>
                <a:latin typeface="-apple-system"/>
              </a:rPr>
              <a:t>analysing</a:t>
            </a:r>
            <a:r>
              <a:rPr lang="en-US" sz="4000" b="1" i="0" dirty="0">
                <a:effectLst/>
                <a:latin typeface="-apple-system"/>
              </a:rPr>
              <a:t> the datasets, there are few attributes of a client with which the bank would be able to identify if they will repay the loan or not. </a:t>
            </a:r>
            <a:endParaRPr lang="en-IN" dirty="0"/>
          </a:p>
        </p:txBody>
      </p:sp>
    </p:spTree>
    <p:extLst>
      <p:ext uri="{BB962C8B-B14F-4D97-AF65-F5344CB8AC3E}">
        <p14:creationId xmlns:p14="http://schemas.microsoft.com/office/powerpoint/2010/main" val="137315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F81CD-DA97-4461-B624-EFC6A22C406C}"/>
              </a:ext>
            </a:extLst>
          </p:cNvPr>
          <p:cNvSpPr>
            <a:spLocks noGrp="1"/>
          </p:cNvSpPr>
          <p:nvPr>
            <p:ph type="title"/>
          </p:nvPr>
        </p:nvSpPr>
        <p:spPr>
          <a:xfrm>
            <a:off x="0" y="916028"/>
            <a:ext cx="10373710" cy="1080938"/>
          </a:xfrm>
        </p:spPr>
        <p:txBody>
          <a:bodyPr>
            <a:noAutofit/>
          </a:bodyPr>
          <a:lstStyle/>
          <a:p>
            <a:r>
              <a:rPr lang="en-US" sz="4400" b="1" i="0" dirty="0">
                <a:effectLst/>
                <a:latin typeface="-apple-system"/>
              </a:rPr>
              <a:t>DECISIVE FACTOR WHETHER AN APPLICANT WILL BE REPAYER</a:t>
            </a:r>
            <a:br>
              <a:rPr lang="en-US" sz="4400" b="1" i="0" dirty="0">
                <a:effectLst/>
                <a:latin typeface="-apple-system"/>
              </a:rPr>
            </a:br>
            <a:endParaRPr lang="en-IN" sz="4400" dirty="0"/>
          </a:p>
        </p:txBody>
      </p:sp>
      <p:sp>
        <p:nvSpPr>
          <p:cNvPr id="3" name="Content Placeholder 2">
            <a:extLst>
              <a:ext uri="{FF2B5EF4-FFF2-40B4-BE49-F238E27FC236}">
                <a16:creationId xmlns:a16="http://schemas.microsoft.com/office/drawing/2014/main" id="{7FAEA98C-F427-46A7-927B-924D5E58DAE2}"/>
              </a:ext>
            </a:extLst>
          </p:cNvPr>
          <p:cNvSpPr>
            <a:spLocks noGrp="1"/>
          </p:cNvSpPr>
          <p:nvPr>
            <p:ph idx="1"/>
          </p:nvPr>
        </p:nvSpPr>
        <p:spPr>
          <a:xfrm>
            <a:off x="1" y="1996966"/>
            <a:ext cx="12065876" cy="4708633"/>
          </a:xfrm>
        </p:spPr>
        <p:txBody>
          <a:bodyPr>
            <a:normAutofit fontScale="92500" lnSpcReduction="20000"/>
          </a:bodyPr>
          <a:lstStyle/>
          <a:p>
            <a:pPr algn="l">
              <a:buFont typeface="+mj-lt"/>
              <a:buAutoNum type="arabicPeriod"/>
            </a:pPr>
            <a:r>
              <a:rPr lang="en-US" sz="2800" b="1" i="0" dirty="0">
                <a:effectLst/>
                <a:latin typeface="-apple-system"/>
              </a:rPr>
              <a:t>NAME_EDUCATION_TYPE: Academic degree has less defaults.</a:t>
            </a:r>
            <a:endParaRPr lang="en-US" sz="2800" b="0" i="0" dirty="0">
              <a:effectLst/>
              <a:latin typeface="-apple-system"/>
            </a:endParaRPr>
          </a:p>
          <a:p>
            <a:pPr algn="l">
              <a:buFont typeface="+mj-lt"/>
              <a:buAutoNum type="arabicPeriod"/>
            </a:pPr>
            <a:r>
              <a:rPr lang="en-US" sz="2800" b="1" i="0" dirty="0">
                <a:effectLst/>
                <a:latin typeface="-apple-system"/>
              </a:rPr>
              <a:t>NAME_INCOME_TYPE: Student and Businessmen have no defaults.</a:t>
            </a:r>
            <a:endParaRPr lang="en-US" sz="2800" b="0" i="0" dirty="0">
              <a:effectLst/>
              <a:latin typeface="-apple-system"/>
            </a:endParaRPr>
          </a:p>
          <a:p>
            <a:pPr algn="l">
              <a:buFont typeface="+mj-lt"/>
              <a:buAutoNum type="arabicPeriod"/>
            </a:pPr>
            <a:r>
              <a:rPr lang="en-US" sz="2800" b="1" i="0" dirty="0">
                <a:effectLst/>
                <a:latin typeface="-apple-system"/>
              </a:rPr>
              <a:t>REGION_RATING_CLIENT: RATING 1 is safer.</a:t>
            </a:r>
            <a:endParaRPr lang="en-US" sz="2800" b="0" i="0" dirty="0">
              <a:effectLst/>
              <a:latin typeface="-apple-system"/>
            </a:endParaRPr>
          </a:p>
          <a:p>
            <a:pPr algn="l">
              <a:buFont typeface="+mj-lt"/>
              <a:buAutoNum type="arabicPeriod"/>
            </a:pPr>
            <a:r>
              <a:rPr lang="en-US" sz="2800" b="1" i="0" dirty="0">
                <a:effectLst/>
                <a:latin typeface="-apple-system"/>
              </a:rPr>
              <a:t>ORGANIZATION_TYPE: Clients with Trade Type 4 and 5 and Industry type 8 have defaulted less than 3%.</a:t>
            </a:r>
            <a:endParaRPr lang="en-US" sz="2800" b="0" i="0" dirty="0">
              <a:effectLst/>
              <a:latin typeface="-apple-system"/>
            </a:endParaRPr>
          </a:p>
          <a:p>
            <a:pPr algn="l">
              <a:buFont typeface="+mj-lt"/>
              <a:buAutoNum type="arabicPeriod"/>
            </a:pPr>
            <a:r>
              <a:rPr lang="en-US" sz="2800" b="1" i="0" dirty="0">
                <a:effectLst/>
                <a:latin typeface="-apple-system"/>
              </a:rPr>
              <a:t>DAYS_BIRTH: People above age of 50 have low probability of defaulting.</a:t>
            </a:r>
            <a:endParaRPr lang="en-US" sz="2800" b="0" i="0" dirty="0">
              <a:effectLst/>
              <a:latin typeface="-apple-system"/>
            </a:endParaRPr>
          </a:p>
          <a:p>
            <a:pPr algn="l">
              <a:buFont typeface="+mj-lt"/>
              <a:buAutoNum type="arabicPeriod"/>
            </a:pPr>
            <a:r>
              <a:rPr lang="en-US" sz="2800" b="1" i="0" dirty="0">
                <a:effectLst/>
                <a:latin typeface="-apple-system"/>
              </a:rPr>
              <a:t>DAYS_EMPLOYED: Clients with 40+ year experience having less than 1% default rate.</a:t>
            </a:r>
            <a:endParaRPr lang="en-US" sz="2800" b="0" i="0" dirty="0">
              <a:effectLst/>
              <a:latin typeface="-apple-system"/>
            </a:endParaRPr>
          </a:p>
          <a:p>
            <a:pPr algn="l">
              <a:buFont typeface="+mj-lt"/>
              <a:buAutoNum type="arabicPeriod"/>
            </a:pPr>
            <a:r>
              <a:rPr lang="en-US" sz="2800" b="1" i="0" dirty="0">
                <a:effectLst/>
                <a:latin typeface="-apple-system"/>
              </a:rPr>
              <a:t>AMT_INCOME_TOTAL:Applicant with Income more than 700,000 are less likely to default.</a:t>
            </a:r>
            <a:endParaRPr lang="en-US" sz="2800" b="0" i="0" dirty="0">
              <a:effectLst/>
              <a:latin typeface="-apple-system"/>
            </a:endParaRPr>
          </a:p>
          <a:p>
            <a:pPr algn="l">
              <a:buFont typeface="+mj-lt"/>
              <a:buAutoNum type="arabicPeriod"/>
            </a:pPr>
            <a:r>
              <a:rPr lang="en-US" sz="2800" b="1" i="0" dirty="0">
                <a:effectLst/>
                <a:latin typeface="-apple-system"/>
              </a:rPr>
              <a:t>NAME_CASH_LOAN_PURPOSE: Loans bought for Hobby, Buying garage are being repaid mostly.</a:t>
            </a:r>
            <a:endParaRPr lang="en-US" sz="2800" b="0" i="0" dirty="0">
              <a:effectLst/>
              <a:latin typeface="-apple-system"/>
            </a:endParaRPr>
          </a:p>
          <a:p>
            <a:pPr algn="l">
              <a:buFont typeface="+mj-lt"/>
              <a:buAutoNum type="arabicPeriod"/>
            </a:pPr>
            <a:r>
              <a:rPr lang="en-US" sz="2800" b="1" i="0" dirty="0">
                <a:effectLst/>
                <a:latin typeface="-apple-system"/>
              </a:rPr>
              <a:t>CNT_CHILDREN: People with zero to two children tend to repay the loans.</a:t>
            </a:r>
            <a:endParaRPr lang="en-US" sz="2800" b="0" i="0" dirty="0">
              <a:effectLst/>
              <a:latin typeface="-apple-system"/>
            </a:endParaRPr>
          </a:p>
          <a:p>
            <a:endParaRPr lang="en-IN" sz="2800" dirty="0"/>
          </a:p>
        </p:txBody>
      </p:sp>
    </p:spTree>
    <p:extLst>
      <p:ext uri="{BB962C8B-B14F-4D97-AF65-F5344CB8AC3E}">
        <p14:creationId xmlns:p14="http://schemas.microsoft.com/office/powerpoint/2010/main" val="688056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3FAF-19C1-407A-8860-25289D0ABCE5}"/>
              </a:ext>
            </a:extLst>
          </p:cNvPr>
          <p:cNvSpPr>
            <a:spLocks noGrp="1"/>
          </p:cNvSpPr>
          <p:nvPr>
            <p:ph type="title"/>
          </p:nvPr>
        </p:nvSpPr>
        <p:spPr>
          <a:xfrm>
            <a:off x="0" y="905518"/>
            <a:ext cx="10294182" cy="1080938"/>
          </a:xfrm>
        </p:spPr>
        <p:txBody>
          <a:bodyPr>
            <a:noAutofit/>
          </a:bodyPr>
          <a:lstStyle/>
          <a:p>
            <a:r>
              <a:rPr lang="en-US" sz="4400" b="1" i="0" dirty="0">
                <a:effectLst/>
                <a:latin typeface="-apple-system"/>
              </a:rPr>
              <a:t>DECISIVE FACTOR WHETHER AN APPLICANT WILL BE DEFAULTER</a:t>
            </a:r>
            <a:br>
              <a:rPr lang="en-US" sz="4400" b="1" i="0" dirty="0">
                <a:effectLst/>
                <a:latin typeface="-apple-system"/>
              </a:rPr>
            </a:br>
            <a:endParaRPr lang="en-IN" sz="4400" dirty="0"/>
          </a:p>
        </p:txBody>
      </p:sp>
      <p:sp>
        <p:nvSpPr>
          <p:cNvPr id="3" name="Content Placeholder 2">
            <a:extLst>
              <a:ext uri="{FF2B5EF4-FFF2-40B4-BE49-F238E27FC236}">
                <a16:creationId xmlns:a16="http://schemas.microsoft.com/office/drawing/2014/main" id="{1C22E204-397F-43E4-9640-724D50274477}"/>
              </a:ext>
            </a:extLst>
          </p:cNvPr>
          <p:cNvSpPr>
            <a:spLocks noGrp="1"/>
          </p:cNvSpPr>
          <p:nvPr>
            <p:ph idx="1"/>
          </p:nvPr>
        </p:nvSpPr>
        <p:spPr>
          <a:xfrm>
            <a:off x="1" y="1986456"/>
            <a:ext cx="12192000" cy="4871544"/>
          </a:xfrm>
        </p:spPr>
        <p:txBody>
          <a:bodyPr>
            <a:normAutofit fontScale="85000" lnSpcReduction="20000"/>
          </a:bodyPr>
          <a:lstStyle/>
          <a:p>
            <a:pPr algn="l">
              <a:buFont typeface="+mj-lt"/>
              <a:buAutoNum type="arabicPeriod"/>
            </a:pPr>
            <a:r>
              <a:rPr lang="en-US" b="1" i="0" dirty="0">
                <a:effectLst/>
                <a:latin typeface="-apple-system"/>
              </a:rPr>
              <a:t>CODE_GENDER: Men are at relatively higher default rate.</a:t>
            </a:r>
            <a:endParaRPr lang="en-US" b="0" i="0" dirty="0">
              <a:effectLst/>
              <a:latin typeface="-apple-system"/>
            </a:endParaRPr>
          </a:p>
          <a:p>
            <a:pPr algn="l">
              <a:buFont typeface="+mj-lt"/>
              <a:buAutoNum type="arabicPeriod"/>
            </a:pPr>
            <a:r>
              <a:rPr lang="en-US" b="1" i="0" dirty="0">
                <a:effectLst/>
                <a:latin typeface="-apple-system"/>
              </a:rPr>
              <a:t>NAME_FAMILY_STATUS : People who have civil marriage or who are single default a lot.</a:t>
            </a:r>
            <a:endParaRPr lang="en-US" b="0" i="0" dirty="0">
              <a:effectLst/>
              <a:latin typeface="-apple-system"/>
            </a:endParaRPr>
          </a:p>
          <a:p>
            <a:pPr algn="l">
              <a:buFont typeface="+mj-lt"/>
              <a:buAutoNum type="arabicPeriod"/>
            </a:pPr>
            <a:r>
              <a:rPr lang="en-US" b="1" i="0" dirty="0">
                <a:effectLst/>
                <a:latin typeface="-apple-system"/>
              </a:rPr>
              <a:t>NAME_EDUCATION_TYPE: People with Lower Secondary &amp; Secondary education.</a:t>
            </a:r>
            <a:endParaRPr lang="en-US" b="0" i="0" dirty="0">
              <a:effectLst/>
              <a:latin typeface="-apple-system"/>
            </a:endParaRPr>
          </a:p>
          <a:p>
            <a:pPr algn="l">
              <a:buFont typeface="+mj-lt"/>
              <a:buAutoNum type="arabicPeriod"/>
            </a:pPr>
            <a:r>
              <a:rPr lang="en-US" b="1" i="0" dirty="0">
                <a:effectLst/>
                <a:latin typeface="-apple-system"/>
              </a:rPr>
              <a:t>NAME_INCOME_TYPE: Clients who are either at Maternity leave OR Unemployed default a lot.</a:t>
            </a:r>
            <a:endParaRPr lang="en-US" b="0" i="0" dirty="0">
              <a:effectLst/>
              <a:latin typeface="-apple-system"/>
            </a:endParaRPr>
          </a:p>
          <a:p>
            <a:pPr algn="l">
              <a:buFont typeface="+mj-lt"/>
              <a:buAutoNum type="arabicPeriod"/>
            </a:pPr>
            <a:r>
              <a:rPr lang="en-US" b="1" i="0" dirty="0">
                <a:effectLst/>
                <a:latin typeface="-apple-system"/>
              </a:rPr>
              <a:t>REGION_RATING_CLIENT: People who live in Rating 3 has highest defaults.</a:t>
            </a:r>
            <a:endParaRPr lang="en-US" b="0" i="0" dirty="0">
              <a:effectLst/>
              <a:latin typeface="-apple-system"/>
            </a:endParaRPr>
          </a:p>
          <a:p>
            <a:pPr algn="l">
              <a:buFont typeface="+mj-lt"/>
              <a:buAutoNum type="arabicPeriod"/>
            </a:pPr>
            <a:r>
              <a:rPr lang="en-US" b="1" i="0" dirty="0">
                <a:effectLst/>
                <a:latin typeface="-apple-system"/>
              </a:rPr>
              <a:t>OCCUPATION_TYPE: Avoid Low-skill Laborers, Drivers and Waiters/barmen staff, Security staff, Laborers and Cooking staff as their default rate is huge.</a:t>
            </a:r>
            <a:endParaRPr lang="en-US" b="0" i="0" dirty="0">
              <a:effectLst/>
              <a:latin typeface="-apple-system"/>
            </a:endParaRPr>
          </a:p>
          <a:p>
            <a:pPr algn="l">
              <a:buFont typeface="+mj-lt"/>
              <a:buAutoNum type="arabicPeriod"/>
            </a:pPr>
            <a:r>
              <a:rPr lang="en-US" b="1" i="0" dirty="0">
                <a:effectLst/>
                <a:latin typeface="-apple-system"/>
              </a:rPr>
              <a:t>ORGANIZATION_TYPE: Organizations with highest percent of loans not repaid are Transport: type 3 (16%), Industry: type 13 (13.5%), Industry: type 8 (12.5%) and Restaurant (less than 12%). Self-employed people have relative high defaulting rate, and thus should be avoided to be approved for loan or provide loan with higher interest rate to mitigate the risk of defaulting.</a:t>
            </a:r>
            <a:endParaRPr lang="en-US" b="0" i="0" dirty="0">
              <a:effectLst/>
              <a:latin typeface="-apple-system"/>
            </a:endParaRPr>
          </a:p>
          <a:p>
            <a:pPr algn="l">
              <a:buFont typeface="+mj-lt"/>
              <a:buAutoNum type="arabicPeriod"/>
            </a:pPr>
            <a:r>
              <a:rPr lang="en-US" b="1" i="0" dirty="0">
                <a:effectLst/>
                <a:latin typeface="-apple-system"/>
              </a:rPr>
              <a:t>DAYS_BIRTH: Avoid young people who are in age group of 20-40 as they have higher probability of defaulting.</a:t>
            </a:r>
            <a:endParaRPr lang="en-US" b="0" i="0" dirty="0">
              <a:effectLst/>
              <a:latin typeface="-apple-system"/>
            </a:endParaRPr>
          </a:p>
          <a:p>
            <a:pPr algn="l">
              <a:buFont typeface="+mj-lt"/>
              <a:buAutoNum type="arabicPeriod"/>
            </a:pPr>
            <a:r>
              <a:rPr lang="en-US" b="1" i="0" dirty="0">
                <a:effectLst/>
                <a:latin typeface="-apple-system"/>
              </a:rPr>
              <a:t>DAYS_EMPLOYED: People who have less than 5 years of employment have high default rate.</a:t>
            </a:r>
            <a:endParaRPr lang="en-US" b="0" i="0" dirty="0">
              <a:effectLst/>
              <a:latin typeface="-apple-system"/>
            </a:endParaRPr>
          </a:p>
          <a:p>
            <a:pPr algn="l">
              <a:buFont typeface="+mj-lt"/>
              <a:buAutoNum type="arabicPeriod"/>
            </a:pPr>
            <a:r>
              <a:rPr lang="en-US" b="1" i="0" dirty="0">
                <a:effectLst/>
                <a:latin typeface="-apple-system"/>
              </a:rPr>
              <a:t>CNT_CHILDREN &amp; CNT_FAM_MEMBERS: Client who have children equal to or more than 9 default 100% and hence their applications are to be rejected.</a:t>
            </a:r>
            <a:endParaRPr lang="en-US" b="0" i="0" dirty="0">
              <a:effectLst/>
              <a:latin typeface="-apple-system"/>
            </a:endParaRPr>
          </a:p>
          <a:p>
            <a:pPr algn="l">
              <a:buFont typeface="+mj-lt"/>
              <a:buAutoNum type="arabicPeriod"/>
            </a:pPr>
            <a:r>
              <a:rPr lang="en-US" b="1" i="0" dirty="0">
                <a:effectLst/>
                <a:latin typeface="-apple-system"/>
              </a:rPr>
              <a:t>AMT_GOODS_PRICE: When the credit amount goes beyond 3lakhs, there is an increase in defaulters.</a:t>
            </a:r>
            <a:endParaRPr lang="en-US" b="0" i="0" dirty="0">
              <a:effectLst/>
              <a:latin typeface="-apple-system"/>
            </a:endParaRPr>
          </a:p>
          <a:p>
            <a:endParaRPr lang="en-IN" dirty="0"/>
          </a:p>
        </p:txBody>
      </p:sp>
    </p:spTree>
    <p:extLst>
      <p:ext uri="{BB962C8B-B14F-4D97-AF65-F5344CB8AC3E}">
        <p14:creationId xmlns:p14="http://schemas.microsoft.com/office/powerpoint/2010/main" val="37268139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3910-EF12-4DA9-BA4F-3A61C519C460}"/>
              </a:ext>
            </a:extLst>
          </p:cNvPr>
          <p:cNvSpPr>
            <a:spLocks noGrp="1"/>
          </p:cNvSpPr>
          <p:nvPr>
            <p:ph type="title"/>
          </p:nvPr>
        </p:nvSpPr>
        <p:spPr>
          <a:xfrm>
            <a:off x="0" y="746234"/>
            <a:ext cx="10436771" cy="1382639"/>
          </a:xfrm>
        </p:spPr>
        <p:txBody>
          <a:bodyPr>
            <a:normAutofit fontScale="90000"/>
          </a:bodyPr>
          <a:lstStyle/>
          <a:p>
            <a:r>
              <a:rPr lang="en-US" b="1" i="0" dirty="0">
                <a:effectLst/>
                <a:latin typeface="-apple-system"/>
              </a:rPr>
              <a:t>FACTORS THAT LOAN CAN BE GIVEN ON CONDITION OF HIGH INTEREST RATE TO MITIGATE ANY DEFAULT RISK LEADING TO BUSINESS LOSS:</a:t>
            </a:r>
            <a:br>
              <a:rPr lang="en-US" b="1" i="0" dirty="0">
                <a:effectLst/>
                <a:latin typeface="-apple-system"/>
              </a:rPr>
            </a:br>
            <a:endParaRPr lang="en-IN" dirty="0"/>
          </a:p>
        </p:txBody>
      </p:sp>
      <p:sp>
        <p:nvSpPr>
          <p:cNvPr id="3" name="Content Placeholder 2">
            <a:extLst>
              <a:ext uri="{FF2B5EF4-FFF2-40B4-BE49-F238E27FC236}">
                <a16:creationId xmlns:a16="http://schemas.microsoft.com/office/drawing/2014/main" id="{FC917E19-1EFE-4284-A2A5-67DA04B589AB}"/>
              </a:ext>
            </a:extLst>
          </p:cNvPr>
          <p:cNvSpPr>
            <a:spLocks noGrp="1"/>
          </p:cNvSpPr>
          <p:nvPr>
            <p:ph idx="1"/>
          </p:nvPr>
        </p:nvSpPr>
        <p:spPr>
          <a:xfrm>
            <a:off x="0" y="1986454"/>
            <a:ext cx="12191999" cy="4871545"/>
          </a:xfrm>
        </p:spPr>
        <p:txBody>
          <a:bodyPr>
            <a:normAutofit fontScale="92500" lnSpcReduction="20000"/>
          </a:bodyPr>
          <a:lstStyle/>
          <a:p>
            <a:pPr algn="l">
              <a:buFont typeface="+mj-lt"/>
              <a:buAutoNum type="arabicPeriod"/>
            </a:pPr>
            <a:r>
              <a:rPr lang="en-US" b="1" i="0" dirty="0">
                <a:effectLst/>
                <a:latin typeface="-apple-system"/>
              </a:rPr>
              <a:t>NAME_HOUSING_TYPE: High number of loan applications are from the category of people who live in Rented apartments &amp; living with parents and hence offering the loan would mitigate the loss if any of those default.</a:t>
            </a:r>
            <a:endParaRPr lang="en-US" b="0" i="0" dirty="0">
              <a:effectLst/>
              <a:latin typeface="-apple-system"/>
            </a:endParaRPr>
          </a:p>
          <a:p>
            <a:pPr algn="l">
              <a:buFont typeface="+mj-lt"/>
              <a:buAutoNum type="arabicPeriod"/>
            </a:pPr>
            <a:r>
              <a:rPr lang="en-US" b="1" i="0" dirty="0">
                <a:effectLst/>
                <a:latin typeface="-apple-system"/>
              </a:rPr>
              <a:t>AMT_CREDIT: People who get loan for 3-6 Lakhs tend to default more than others and hence having higher interest specifically for this credit range would be ideal.</a:t>
            </a:r>
            <a:endParaRPr lang="en-US" b="0" i="0" dirty="0">
              <a:effectLst/>
              <a:latin typeface="-apple-system"/>
            </a:endParaRPr>
          </a:p>
          <a:p>
            <a:pPr algn="l">
              <a:buFont typeface="+mj-lt"/>
              <a:buAutoNum type="arabicPeriod"/>
            </a:pPr>
            <a:r>
              <a:rPr lang="en-US" b="1" i="0" dirty="0">
                <a:effectLst/>
                <a:latin typeface="-apple-system"/>
              </a:rPr>
              <a:t>AMT_INCOME: Since 90% of the applications have Income total less than 3Lakhs and they have high probability of defaulting, they could be offered loan with higher interest compared to other income category.</a:t>
            </a:r>
            <a:endParaRPr lang="en-US" b="0" i="0" dirty="0">
              <a:effectLst/>
              <a:latin typeface="-apple-system"/>
            </a:endParaRPr>
          </a:p>
          <a:p>
            <a:pPr algn="l">
              <a:buFont typeface="+mj-lt"/>
              <a:buAutoNum type="arabicPeriod"/>
            </a:pPr>
            <a:r>
              <a:rPr lang="en-US" b="1" i="0" dirty="0">
                <a:effectLst/>
                <a:latin typeface="-apple-system"/>
              </a:rPr>
              <a:t>CNT_CHILDREN &amp; CNT_FAM_MEMBERS: Clients who have 4 to 8 children has a very high default rate and hence higher interest should be imposed on their loans.</a:t>
            </a:r>
            <a:endParaRPr lang="en-US" b="0" i="0" dirty="0">
              <a:effectLst/>
              <a:latin typeface="-apple-system"/>
            </a:endParaRPr>
          </a:p>
          <a:p>
            <a:pPr algn="l">
              <a:buFont typeface="+mj-lt"/>
              <a:buAutoNum type="arabicPeriod"/>
            </a:pPr>
            <a:r>
              <a:rPr lang="en-US" b="1" i="0" dirty="0">
                <a:effectLst/>
                <a:latin typeface="-apple-system"/>
              </a:rPr>
              <a:t>NAME_CASH_LOAN_PURPOSE: Loan taken for the purpose of Repairs seems to have highest default rate. A very high number applications have been rejected by bank or refused by client in previous applications as well which has purpose as repair or other. This shows that purpose repair is taken as high risk by bank and either they are rejected, or bank offers very high loan interest rate which is not feasible by the clients, thus they refuse the loan. The same approach could be followed in future as well.</a:t>
            </a:r>
            <a:endParaRPr lang="en-US" b="0" i="0" dirty="0">
              <a:effectLst/>
              <a:latin typeface="-apple-system"/>
            </a:endParaRPr>
          </a:p>
          <a:p>
            <a:endParaRPr lang="en-IN" dirty="0"/>
          </a:p>
        </p:txBody>
      </p:sp>
    </p:spTree>
    <p:extLst>
      <p:ext uri="{BB962C8B-B14F-4D97-AF65-F5344CB8AC3E}">
        <p14:creationId xmlns:p14="http://schemas.microsoft.com/office/powerpoint/2010/main" val="2711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808634-77B2-42C3-ABF9-E241B5F68149}"/>
              </a:ext>
            </a:extLst>
          </p:cNvPr>
          <p:cNvSpPr>
            <a:spLocks noGrp="1"/>
          </p:cNvSpPr>
          <p:nvPr>
            <p:ph type="title"/>
          </p:nvPr>
        </p:nvSpPr>
        <p:spPr>
          <a:xfrm>
            <a:off x="680321" y="879348"/>
            <a:ext cx="9613861" cy="1080938"/>
          </a:xfrm>
        </p:spPr>
        <p:txBody>
          <a:bodyPr>
            <a:normAutofit fontScale="90000"/>
          </a:bodyPr>
          <a:lstStyle/>
          <a:p>
            <a:r>
              <a:rPr lang="en-IN" dirty="0"/>
              <a:t>FINDING AND HANDLING MISSING DATA </a:t>
            </a:r>
            <a:br>
              <a:rPr lang="en-IN" dirty="0"/>
            </a:br>
            <a:r>
              <a:rPr lang="en-IN" dirty="0"/>
              <a:t>DATASET -1 -&gt;APPLICATION DATA</a:t>
            </a:r>
            <a:br>
              <a:rPr lang="en-IN" dirty="0"/>
            </a:br>
            <a:endParaRPr lang="en-IN" dirty="0"/>
          </a:p>
        </p:txBody>
      </p:sp>
      <p:sp>
        <p:nvSpPr>
          <p:cNvPr id="5" name="Content Placeholder 4">
            <a:extLst>
              <a:ext uri="{FF2B5EF4-FFF2-40B4-BE49-F238E27FC236}">
                <a16:creationId xmlns:a16="http://schemas.microsoft.com/office/drawing/2014/main" id="{1987E2FC-EECC-4BCC-BC20-BE3DB0361048}"/>
              </a:ext>
            </a:extLst>
          </p:cNvPr>
          <p:cNvSpPr>
            <a:spLocks noGrp="1"/>
          </p:cNvSpPr>
          <p:nvPr>
            <p:ph idx="1"/>
          </p:nvPr>
        </p:nvSpPr>
        <p:spPr>
          <a:xfrm>
            <a:off x="0" y="1954924"/>
            <a:ext cx="12191999" cy="5044966"/>
          </a:xfrm>
        </p:spPr>
        <p:txBody>
          <a:bodyPr>
            <a:normAutofit/>
          </a:bodyPr>
          <a:lstStyle/>
          <a:p>
            <a:pPr marL="0" indent="0">
              <a:buNone/>
            </a:pPr>
            <a:r>
              <a:rPr lang="en-IN" dirty="0"/>
              <a:t>Number of Rows =307511</a:t>
            </a:r>
          </a:p>
          <a:p>
            <a:pPr marL="0" indent="0">
              <a:buNone/>
            </a:pPr>
            <a:r>
              <a:rPr lang="en-IN" dirty="0"/>
              <a:t>Number of Columns=122</a:t>
            </a:r>
          </a:p>
          <a:p>
            <a:r>
              <a:rPr lang="en-IN" dirty="0"/>
              <a:t>There are some data set related to days which is negative would have to manage that</a:t>
            </a:r>
          </a:p>
          <a:p>
            <a:r>
              <a:rPr lang="en-IN" dirty="0"/>
              <a:t>The given line plot shows the columns                                                                                                                          and number of null values(extracted                                                                                   from the Jupyter File attached in Tech                                                                	    Stack used slide)</a:t>
            </a:r>
          </a:p>
          <a:p>
            <a:r>
              <a:rPr lang="en-IN" dirty="0"/>
              <a:t>We will drop those columns with missing                                                                                 value % greater than 40% </a:t>
            </a:r>
          </a:p>
          <a:p>
            <a:r>
              <a:rPr lang="en-US" sz="2000" dirty="0"/>
              <a:t>As per Industrial Standard, max Threshold                                                                                                                 limit can be between 40% to 50 % depending                                                                             upon the data acquired in specific sector</a:t>
            </a:r>
            <a:endParaRPr lang="en-IN" sz="2000" dirty="0"/>
          </a:p>
        </p:txBody>
      </p:sp>
      <p:pic>
        <p:nvPicPr>
          <p:cNvPr id="7" name="Picture 6">
            <a:extLst>
              <a:ext uri="{FF2B5EF4-FFF2-40B4-BE49-F238E27FC236}">
                <a16:creationId xmlns:a16="http://schemas.microsoft.com/office/drawing/2014/main" id="{08A33EAE-BB6E-4E85-9E80-85B8D4B9C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049" y="1878814"/>
            <a:ext cx="4240738" cy="993138"/>
          </a:xfrm>
          <a:prstGeom prst="rect">
            <a:avLst/>
          </a:prstGeom>
        </p:spPr>
      </p:pic>
      <p:pic>
        <p:nvPicPr>
          <p:cNvPr id="1028" name="Picture 4">
            <a:extLst>
              <a:ext uri="{FF2B5EF4-FFF2-40B4-BE49-F238E27FC236}">
                <a16:creationId xmlns:a16="http://schemas.microsoft.com/office/drawing/2014/main" id="{A647A115-721D-4F18-A292-62EB99DEB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027" y="3788980"/>
            <a:ext cx="6281972" cy="3035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176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50EE-BA8A-4C0A-ADE7-D19A975F28E8}"/>
              </a:ext>
            </a:extLst>
          </p:cNvPr>
          <p:cNvSpPr>
            <a:spLocks noGrp="1"/>
          </p:cNvSpPr>
          <p:nvPr>
            <p:ph type="title"/>
          </p:nvPr>
        </p:nvSpPr>
        <p:spPr/>
        <p:txBody>
          <a:bodyPr/>
          <a:lstStyle/>
          <a:p>
            <a:r>
              <a:rPr lang="en-IN" b="1" i="0" dirty="0">
                <a:effectLst/>
                <a:latin typeface="-apple-system"/>
              </a:rPr>
              <a:t>SUGGESTIONS</a:t>
            </a:r>
            <a:br>
              <a:rPr lang="en-IN" b="1" i="0" dirty="0">
                <a:effectLst/>
                <a:latin typeface="-apple-system"/>
              </a:rPr>
            </a:br>
            <a:endParaRPr lang="en-IN" dirty="0"/>
          </a:p>
        </p:txBody>
      </p:sp>
      <p:sp>
        <p:nvSpPr>
          <p:cNvPr id="3" name="Content Placeholder 2">
            <a:extLst>
              <a:ext uri="{FF2B5EF4-FFF2-40B4-BE49-F238E27FC236}">
                <a16:creationId xmlns:a16="http://schemas.microsoft.com/office/drawing/2014/main" id="{717E3DDB-7ADA-45AE-BC2C-2A2694FA8BDB}"/>
              </a:ext>
            </a:extLst>
          </p:cNvPr>
          <p:cNvSpPr>
            <a:spLocks noGrp="1"/>
          </p:cNvSpPr>
          <p:nvPr>
            <p:ph idx="1"/>
          </p:nvPr>
        </p:nvSpPr>
        <p:spPr/>
        <p:txBody>
          <a:bodyPr/>
          <a:lstStyle/>
          <a:p>
            <a:pPr algn="l">
              <a:buFont typeface="Arial" panose="020B0604020202020204" pitchFamily="34" charset="0"/>
              <a:buChar char="•"/>
            </a:pPr>
            <a:r>
              <a:rPr lang="en-US" b="1" i="0" dirty="0">
                <a:effectLst/>
                <a:latin typeface="-apple-system"/>
              </a:rPr>
              <a:t>90% of the previously cancelled client have actually repaid the loan. Record the reason for cancellation which might help the bank to determine and negotiate terms with these repaying customers in future for increase business opportunity.</a:t>
            </a:r>
            <a:endParaRPr lang="en-US" b="0" i="0" dirty="0">
              <a:effectLst/>
              <a:latin typeface="-apple-system"/>
            </a:endParaRPr>
          </a:p>
          <a:p>
            <a:pPr algn="l">
              <a:buFont typeface="Arial" panose="020B0604020202020204" pitchFamily="34" charset="0"/>
              <a:buChar char="•"/>
            </a:pPr>
            <a:r>
              <a:rPr lang="en-US" b="1" i="0" dirty="0">
                <a:effectLst/>
                <a:latin typeface="-apple-system"/>
              </a:rPr>
              <a:t>88% of the clients who were refused by bank for loan earlier have now turned into a repaying client. Hence documenting the reason for rejection could mitigate the business loss and these clients could be contacted for further loans.</a:t>
            </a:r>
            <a:endParaRPr lang="en-US" b="0" i="0" dirty="0">
              <a:effectLst/>
              <a:latin typeface="-apple-system"/>
            </a:endParaRPr>
          </a:p>
          <a:p>
            <a:endParaRPr lang="en-IN" dirty="0"/>
          </a:p>
        </p:txBody>
      </p:sp>
    </p:spTree>
    <p:extLst>
      <p:ext uri="{BB962C8B-B14F-4D97-AF65-F5344CB8AC3E}">
        <p14:creationId xmlns:p14="http://schemas.microsoft.com/office/powerpoint/2010/main" val="2321617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67C-A467-46CE-B60B-4C5EC743F188}"/>
              </a:ext>
            </a:extLst>
          </p:cNvPr>
          <p:cNvSpPr>
            <a:spLocks noGrp="1"/>
          </p:cNvSpPr>
          <p:nvPr>
            <p:ph type="title"/>
          </p:nvPr>
        </p:nvSpPr>
        <p:spPr/>
        <p:txBody>
          <a:bodyPr/>
          <a:lstStyle/>
          <a:p>
            <a:r>
              <a:rPr lang="en-IN" dirty="0"/>
              <a:t>RESULT</a:t>
            </a:r>
          </a:p>
        </p:txBody>
      </p:sp>
      <p:sp>
        <p:nvSpPr>
          <p:cNvPr id="3" name="Content Placeholder 2">
            <a:extLst>
              <a:ext uri="{FF2B5EF4-FFF2-40B4-BE49-F238E27FC236}">
                <a16:creationId xmlns:a16="http://schemas.microsoft.com/office/drawing/2014/main" id="{ADC1D741-AA59-41B7-BBA6-5B6A1AC1ACE3}"/>
              </a:ext>
            </a:extLst>
          </p:cNvPr>
          <p:cNvSpPr>
            <a:spLocks noGrp="1"/>
          </p:cNvSpPr>
          <p:nvPr>
            <p:ph idx="1"/>
          </p:nvPr>
        </p:nvSpPr>
        <p:spPr/>
        <p:txBody>
          <a:bodyPr/>
          <a:lstStyle/>
          <a:p>
            <a:r>
              <a:rPr lang="en-IN" b="1" dirty="0"/>
              <a:t>The project helped in strengthening ability to use python for data analysis.</a:t>
            </a:r>
          </a:p>
          <a:p>
            <a:r>
              <a:rPr lang="en-IN" b="1" dirty="0"/>
              <a:t>Due to the detailed nature of the project multiple rows and columns, the project helped strengthen the usage of pandas, NumPy, matplotlib and seaborn libraires.</a:t>
            </a:r>
          </a:p>
          <a:p>
            <a:r>
              <a:rPr lang="en-IN" b="1" dirty="0"/>
              <a:t>The project helped in perfecting my data cleaning and data visualisation methodologies.</a:t>
            </a:r>
          </a:p>
          <a:p>
            <a:r>
              <a:rPr lang="en-IN" b="1" dirty="0"/>
              <a:t>I have also worked on making a more effective presentation.</a:t>
            </a:r>
          </a:p>
        </p:txBody>
      </p:sp>
    </p:spTree>
    <p:extLst>
      <p:ext uri="{BB962C8B-B14F-4D97-AF65-F5344CB8AC3E}">
        <p14:creationId xmlns:p14="http://schemas.microsoft.com/office/powerpoint/2010/main" val="4070291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FD994-C322-4DD9-8354-0D21B4D8783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75313" y="-94593"/>
            <a:ext cx="6516687" cy="3615559"/>
          </a:xfrm>
        </p:spPr>
      </p:pic>
      <p:sp>
        <p:nvSpPr>
          <p:cNvPr id="6" name="TextBox 5">
            <a:extLst>
              <a:ext uri="{FF2B5EF4-FFF2-40B4-BE49-F238E27FC236}">
                <a16:creationId xmlns:a16="http://schemas.microsoft.com/office/drawing/2014/main" id="{B83B2AF8-F5D1-4381-99D5-B7518D6C17C0}"/>
              </a:ext>
            </a:extLst>
          </p:cNvPr>
          <p:cNvSpPr txBox="1"/>
          <p:nvPr/>
        </p:nvSpPr>
        <p:spPr>
          <a:xfrm rot="10800000" flipH="1" flipV="1">
            <a:off x="0" y="0"/>
            <a:ext cx="5675313" cy="1200329"/>
          </a:xfrm>
          <a:prstGeom prst="rect">
            <a:avLst/>
          </a:prstGeom>
          <a:noFill/>
        </p:spPr>
        <p:txBody>
          <a:bodyPr wrap="square" rtlCol="0">
            <a:spAutoFit/>
          </a:bodyPr>
          <a:lstStyle/>
          <a:p>
            <a:r>
              <a:rPr lang="en-IN" dirty="0"/>
              <a:t>There are 49 col with null values greater than 40%</a:t>
            </a:r>
          </a:p>
          <a:p>
            <a:r>
              <a:rPr lang="en-IN" dirty="0"/>
              <a:t>After dropping 49 col new shape is 307511 rows and</a:t>
            </a:r>
          </a:p>
          <a:p>
            <a:r>
              <a:rPr lang="en-IN" dirty="0"/>
              <a:t>73 columns</a:t>
            </a:r>
          </a:p>
          <a:p>
            <a:endParaRPr lang="en-IN" dirty="0"/>
          </a:p>
        </p:txBody>
      </p:sp>
      <p:pic>
        <p:nvPicPr>
          <p:cNvPr id="8" name="Picture 7">
            <a:extLst>
              <a:ext uri="{FF2B5EF4-FFF2-40B4-BE49-F238E27FC236}">
                <a16:creationId xmlns:a16="http://schemas.microsoft.com/office/drawing/2014/main" id="{91A2955C-A1CC-464E-8979-BD565D95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278" y="658620"/>
            <a:ext cx="1832070" cy="36114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8CF8BBC7-62A6-45C5-8630-698A83C9634F}"/>
                  </a:ext>
                </a:extLst>
              </p14:cNvPr>
              <p14:cNvContentPartPr/>
              <p14:nvPr/>
            </p14:nvContentPartPr>
            <p14:xfrm>
              <a:off x="9500036" y="4512265"/>
              <a:ext cx="138600" cy="226440"/>
            </p14:xfrm>
          </p:contentPart>
        </mc:Choice>
        <mc:Fallback xmlns="">
          <p:pic>
            <p:nvPicPr>
              <p:cNvPr id="9" name="Ink 8">
                <a:extLst>
                  <a:ext uri="{FF2B5EF4-FFF2-40B4-BE49-F238E27FC236}">
                    <a16:creationId xmlns:a16="http://schemas.microsoft.com/office/drawing/2014/main" id="{8CF8BBC7-62A6-45C5-8630-698A83C9634F}"/>
                  </a:ext>
                </a:extLst>
              </p:cNvPr>
              <p:cNvPicPr/>
              <p:nvPr/>
            </p:nvPicPr>
            <p:blipFill>
              <a:blip r:embed="rId5"/>
              <a:stretch>
                <a:fillRect/>
              </a:stretch>
            </p:blipFill>
            <p:spPr>
              <a:xfrm>
                <a:off x="9482036" y="4404625"/>
                <a:ext cx="174240" cy="442080"/>
              </a:xfrm>
              <a:prstGeom prst="rect">
                <a:avLst/>
              </a:prstGeom>
            </p:spPr>
          </p:pic>
        </mc:Fallback>
      </mc:AlternateContent>
      <p:sp>
        <p:nvSpPr>
          <p:cNvPr id="16" name="Oval 15">
            <a:extLst>
              <a:ext uri="{FF2B5EF4-FFF2-40B4-BE49-F238E27FC236}">
                <a16:creationId xmlns:a16="http://schemas.microsoft.com/office/drawing/2014/main" id="{5D037F79-6AB8-4225-A7ED-9423044601D2}"/>
              </a:ext>
            </a:extLst>
          </p:cNvPr>
          <p:cNvSpPr/>
          <p:nvPr/>
        </p:nvSpPr>
        <p:spPr>
          <a:xfrm>
            <a:off x="9040180" y="3205653"/>
            <a:ext cx="324537" cy="29548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E71224"/>
              </a:solidFill>
            </a:endParaRPr>
          </a:p>
        </p:txBody>
      </p:sp>
      <p:sp>
        <p:nvSpPr>
          <p:cNvPr id="19" name="TextBox 18">
            <a:extLst>
              <a:ext uri="{FF2B5EF4-FFF2-40B4-BE49-F238E27FC236}">
                <a16:creationId xmlns:a16="http://schemas.microsoft.com/office/drawing/2014/main" id="{79577D2C-D5AF-426B-9DB3-D008CB004533}"/>
              </a:ext>
            </a:extLst>
          </p:cNvPr>
          <p:cNvSpPr txBox="1"/>
          <p:nvPr/>
        </p:nvSpPr>
        <p:spPr>
          <a:xfrm>
            <a:off x="-1" y="1076569"/>
            <a:ext cx="5591230" cy="369332"/>
          </a:xfrm>
          <a:prstGeom prst="rect">
            <a:avLst/>
          </a:prstGeom>
          <a:noFill/>
        </p:spPr>
        <p:txBody>
          <a:bodyPr wrap="square" rtlCol="0">
            <a:spAutoFit/>
          </a:bodyPr>
          <a:lstStyle/>
          <a:p>
            <a:r>
              <a:rPr lang="en-IN" dirty="0"/>
              <a:t>Remaining columns with null value</a:t>
            </a:r>
          </a:p>
        </p:txBody>
      </p:sp>
      <p:pic>
        <p:nvPicPr>
          <p:cNvPr id="21" name="Picture 20">
            <a:extLst>
              <a:ext uri="{FF2B5EF4-FFF2-40B4-BE49-F238E27FC236}">
                <a16:creationId xmlns:a16="http://schemas.microsoft.com/office/drawing/2014/main" id="{1720FEEA-DFDC-4789-B98D-D4284887B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394" y="1445901"/>
            <a:ext cx="5462835" cy="2795900"/>
          </a:xfrm>
          <a:prstGeom prst="rect">
            <a:avLst/>
          </a:prstGeom>
        </p:spPr>
      </p:pic>
      <p:pic>
        <p:nvPicPr>
          <p:cNvPr id="23" name="Picture 22">
            <a:extLst>
              <a:ext uri="{FF2B5EF4-FFF2-40B4-BE49-F238E27FC236}">
                <a16:creationId xmlns:a16="http://schemas.microsoft.com/office/drawing/2014/main" id="{EF651195-183A-4C26-BDF8-9635C23776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1227" y="3501133"/>
            <a:ext cx="6600771" cy="3356867"/>
          </a:xfrm>
          <a:prstGeom prst="rect">
            <a:avLst/>
          </a:prstGeom>
        </p:spPr>
      </p:pic>
      <p:sp>
        <p:nvSpPr>
          <p:cNvPr id="24" name="TextBox 23">
            <a:extLst>
              <a:ext uri="{FF2B5EF4-FFF2-40B4-BE49-F238E27FC236}">
                <a16:creationId xmlns:a16="http://schemas.microsoft.com/office/drawing/2014/main" id="{24995728-3413-482F-831D-27985B0FD07A}"/>
              </a:ext>
            </a:extLst>
          </p:cNvPr>
          <p:cNvSpPr txBox="1"/>
          <p:nvPr/>
        </p:nvSpPr>
        <p:spPr>
          <a:xfrm>
            <a:off x="128394" y="4512264"/>
            <a:ext cx="5462833" cy="1754326"/>
          </a:xfrm>
          <a:prstGeom prst="rect">
            <a:avLst/>
          </a:prstGeom>
          <a:noFill/>
        </p:spPr>
        <p:txBody>
          <a:bodyPr wrap="square" rtlCol="0">
            <a:spAutoFit/>
          </a:bodyPr>
          <a:lstStyle/>
          <a:p>
            <a:r>
              <a:rPr lang="en-IN" dirty="0"/>
              <a:t>As in the dictionary we see a normalised data set of ext source 1, because ext source 2 and ext source 3 have no linear correlation with target the the column ext source 2 and ext source 3 are dropped</a:t>
            </a:r>
          </a:p>
          <a:p>
            <a:r>
              <a:rPr lang="en-IN" dirty="0"/>
              <a:t>After dropping we have 71 columns</a:t>
            </a:r>
          </a:p>
        </p:txBody>
      </p:sp>
      <p:sp>
        <p:nvSpPr>
          <p:cNvPr id="31" name="Rectangle 30">
            <a:extLst>
              <a:ext uri="{FF2B5EF4-FFF2-40B4-BE49-F238E27FC236}">
                <a16:creationId xmlns:a16="http://schemas.microsoft.com/office/drawing/2014/main" id="{3F196D1E-9D4E-462D-A147-9605A1C34744}"/>
              </a:ext>
            </a:extLst>
          </p:cNvPr>
          <p:cNvSpPr/>
          <p:nvPr/>
        </p:nvSpPr>
        <p:spPr>
          <a:xfrm>
            <a:off x="5673960" y="4785120"/>
            <a:ext cx="4320000" cy="1980000"/>
          </a:xfrm>
          <a:prstGeom prst="rect">
            <a:avLst/>
          </a:prstGeom>
          <a:solidFill>
            <a:srgbClr val="000000">
              <a:alpha val="5000"/>
            </a:srgbClr>
          </a:solidFill>
          <a:ln w="180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0000"/>
              </a:solidFill>
            </a:endParaRPr>
          </a:p>
        </p:txBody>
      </p:sp>
      <p:pic>
        <p:nvPicPr>
          <p:cNvPr id="35" name="Picture 34">
            <a:extLst>
              <a:ext uri="{FF2B5EF4-FFF2-40B4-BE49-F238E27FC236}">
                <a16:creationId xmlns:a16="http://schemas.microsoft.com/office/drawing/2014/main" id="{336EBAC5-0246-49AA-8AE6-6F94121C10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918" y="6266590"/>
            <a:ext cx="1454500" cy="562407"/>
          </a:xfrm>
          <a:prstGeom prst="rect">
            <a:avLst/>
          </a:prstGeom>
        </p:spPr>
      </p:pic>
    </p:spTree>
    <p:extLst>
      <p:ext uri="{BB962C8B-B14F-4D97-AF65-F5344CB8AC3E}">
        <p14:creationId xmlns:p14="http://schemas.microsoft.com/office/powerpoint/2010/main" val="107335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1DD72-2E01-49C2-B73B-6B12317FA8D8}"/>
              </a:ext>
            </a:extLst>
          </p:cNvPr>
          <p:cNvSpPr txBox="1"/>
          <p:nvPr/>
        </p:nvSpPr>
        <p:spPr>
          <a:xfrm>
            <a:off x="1" y="0"/>
            <a:ext cx="3951890" cy="7017306"/>
          </a:xfrm>
          <a:prstGeom prst="rect">
            <a:avLst/>
          </a:prstGeom>
          <a:noFill/>
        </p:spPr>
        <p:txBody>
          <a:bodyPr wrap="square" rtlCol="0">
            <a:spAutoFit/>
          </a:bodyPr>
          <a:lstStyle/>
          <a:p>
            <a:r>
              <a:rPr lang="en-IN" dirty="0"/>
              <a:t>Checking column with FLAGS and determining their relationship with target column</a:t>
            </a:r>
          </a:p>
          <a:p>
            <a:r>
              <a:rPr lang="en-IN" dirty="0"/>
              <a:t>Then checking correlation with target and removing unwanted columns</a:t>
            </a:r>
          </a:p>
          <a:p>
            <a:r>
              <a:rPr lang="en-IN" dirty="0"/>
              <a:t>Columns (FLAG_OWN_REALTY, FLAG_MOBIL ,FLAG_EMP_PHONE, FLAG_CONT_MOBILE, FLAG_DOCUMENT_3) have more </a:t>
            </a:r>
            <a:r>
              <a:rPr lang="en-IN" b="1" dirty="0"/>
              <a:t>yeses</a:t>
            </a:r>
            <a:r>
              <a:rPr lang="en-IN" dirty="0"/>
              <a:t> than </a:t>
            </a:r>
            <a:r>
              <a:rPr lang="en-IN" b="1" dirty="0"/>
              <a:t>nos </a:t>
            </a:r>
            <a:r>
              <a:rPr lang="en-IN" dirty="0"/>
              <a:t>and from these keeping FLAG_DOCUMENT_3,FLAG_OWN_REALTY, FLAG_MOBIL more sense thus we can include these columns and remove all other FLAG columns for further analysis.</a:t>
            </a:r>
          </a:p>
          <a:p>
            <a:endParaRPr lang="en-IN" dirty="0"/>
          </a:p>
          <a:p>
            <a:r>
              <a:rPr lang="en-IN" b="1" dirty="0"/>
              <a:t>Hence we drop these columns and after removing all unnecessary columns now we have 46 relevant columns</a:t>
            </a:r>
          </a:p>
          <a:p>
            <a:endParaRPr lang="en-IN" dirty="0"/>
          </a:p>
          <a:p>
            <a:endParaRPr lang="en-IN" dirty="0"/>
          </a:p>
          <a:p>
            <a:endParaRPr lang="en-IN" dirty="0"/>
          </a:p>
        </p:txBody>
      </p:sp>
      <p:pic>
        <p:nvPicPr>
          <p:cNvPr id="2050" name="Picture 2">
            <a:extLst>
              <a:ext uri="{FF2B5EF4-FFF2-40B4-BE49-F238E27FC236}">
                <a16:creationId xmlns:a16="http://schemas.microsoft.com/office/drawing/2014/main" id="{64C6C01B-3C2B-47F1-A90B-6E177FA7D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500" y="0"/>
            <a:ext cx="81034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9D7A7ED-FE75-48BA-8817-10E5467B7C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81" y="5850523"/>
            <a:ext cx="1510851" cy="886607"/>
          </a:xfrm>
          <a:prstGeom prst="rect">
            <a:avLst/>
          </a:prstGeom>
        </p:spPr>
      </p:pic>
    </p:spTree>
    <p:extLst>
      <p:ext uri="{BB962C8B-B14F-4D97-AF65-F5344CB8AC3E}">
        <p14:creationId xmlns:p14="http://schemas.microsoft.com/office/powerpoint/2010/main" val="814499355"/>
      </p:ext>
    </p:extLst>
  </p:cSld>
  <p:clrMapOvr>
    <a:masterClrMapping/>
  </p:clrMapOvr>
</p:sld>
</file>

<file path=ppt/theme/theme1.xml><?xml version="1.0" encoding="utf-8"?>
<a:theme xmlns:a="http://schemas.openxmlformats.org/drawingml/2006/main" name="Berlin">
  <a:themeElements>
    <a:clrScheme name="Custom 1">
      <a:dk1>
        <a:sysClr val="windowText" lastClr="000000"/>
      </a:dk1>
      <a:lt1>
        <a:sysClr val="window" lastClr="FFFFFF"/>
      </a:lt1>
      <a:dk2>
        <a:srgbClr val="9D360E"/>
      </a:dk2>
      <a:lt2>
        <a:srgbClr val="E7E6E6"/>
      </a:lt2>
      <a:accent1>
        <a:srgbClr val="9E5B00"/>
      </a:accent1>
      <a:accent2>
        <a:srgbClr val="F2F2F2"/>
      </a:accent2>
      <a:accent3>
        <a:srgbClr val="E7E6E6"/>
      </a:accent3>
      <a:accent4>
        <a:srgbClr val="F5E5FD"/>
      </a:accent4>
      <a:accent5>
        <a:srgbClr val="D17DF9"/>
      </a:accent5>
      <a:accent6>
        <a:srgbClr val="DEEDF2"/>
      </a:accent6>
      <a:hlink>
        <a:srgbClr val="FEF3E5"/>
      </a:hlink>
      <a:folHlink>
        <a:srgbClr val="FCE9D0"/>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8782</TotalTime>
  <Words>3865</Words>
  <Application>Microsoft Office PowerPoint</Application>
  <PresentationFormat>Widescreen</PresentationFormat>
  <Paragraphs>294</Paragraphs>
  <Slides>71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-apple-system</vt:lpstr>
      <vt:lpstr>Arial</vt:lpstr>
      <vt:lpstr>Trebuchet MS</vt:lpstr>
      <vt:lpstr>Berlin</vt:lpstr>
      <vt:lpstr>BANK LOAN CASE STUDY</vt:lpstr>
      <vt:lpstr>PROJECT DESCRIPTION</vt:lpstr>
      <vt:lpstr>APPROACH</vt:lpstr>
      <vt:lpstr>TECH STACH USED</vt:lpstr>
      <vt:lpstr>INSIGHTS</vt:lpstr>
      <vt:lpstr>TASK 1-DATA CLEANING AND MANIPULATION</vt:lpstr>
      <vt:lpstr>FINDING AND HANDLING MISSING DATA  DATASET -1 -&gt;APPLICATION DATA </vt:lpstr>
      <vt:lpstr>PowerPoint Presentation</vt:lpstr>
      <vt:lpstr>PowerPoint Presentation</vt:lpstr>
      <vt:lpstr>DATA IMPUTATION-DATASET1 APPLICATION DATA</vt:lpstr>
      <vt:lpstr>STANDARDIZING VALUES – DATASET-1 APPLICATION DATA</vt:lpstr>
      <vt:lpstr>STANDARDIZING VALUES –DATASET-1 APPLICATION DATA</vt:lpstr>
      <vt:lpstr>STANDARDIZING VALUES –DATASET-1 APPLICATION DATA</vt:lpstr>
      <vt:lpstr>FINDING AND HANDLING MISSING DATA  DATASET -2 -&gt;PREVIOUS APPLICATION </vt:lpstr>
      <vt:lpstr>DROPPING UNWANTED COLUMNS</vt:lpstr>
      <vt:lpstr>DATA IMPUTATION</vt:lpstr>
      <vt:lpstr>PowerPoint Presentation</vt:lpstr>
      <vt:lpstr>STANDARDIZING VALUES – DATASET-2 PREVIOUS APPLICATION</vt:lpstr>
      <vt:lpstr>STANDARDIZING VALUES – DATASET-2 PREVIOUS APPLICATION</vt:lpstr>
      <vt:lpstr>DATA CLEANING CONCLUSION</vt:lpstr>
      <vt:lpstr>DATA CLEANING CONCLUSION</vt:lpstr>
      <vt:lpstr>TASK-2-IDENTIFYING OUTLIER</vt:lpstr>
      <vt:lpstr>OUTLIER IDENTIFICATION DATA SET-1 APPLICATION DATA</vt:lpstr>
      <vt:lpstr>PowerPoint Presentation</vt:lpstr>
      <vt:lpstr>OUTLIER IDENTIFICATION DATA SET-2 PREVIOUS APPLICATION</vt:lpstr>
      <vt:lpstr>PowerPoint Presentation</vt:lpstr>
      <vt:lpstr>TASK-3-REPORTING DATA IMBALANCE</vt:lpstr>
      <vt:lpstr>IMBALANCE BETWEEN DEFAULTER AND REPAYER COUNT</vt:lpstr>
      <vt:lpstr>TASK-4 REPORTING RESULTS OF UNIVARIATE,SEGMENTED UNIVARAITE AND BIVARIATE ANALYSIS</vt:lpstr>
      <vt:lpstr>METHODOLOGY ADOPTED</vt:lpstr>
      <vt:lpstr>APPRAOCH ADOPTED</vt:lpstr>
      <vt:lpstr>CATEGORICAL VARIABLES ANALYSIS</vt:lpstr>
      <vt:lpstr>CONTRACT TYPE</vt:lpstr>
      <vt:lpstr>GENDER WISE LOAN REPAYMENT STATUS</vt:lpstr>
      <vt:lpstr>REAL ESTATE OWNERSHIP AND LOAN REPAYMENT STATUS</vt:lpstr>
      <vt:lpstr>HOUSING TYPE AND LOAN REPAYMENT STATUS</vt:lpstr>
      <vt:lpstr>FAMILY STATUS AND LOAN REPAYMENT STATUS</vt:lpstr>
      <vt:lpstr>EDUCATION AND LOAN REPAYMENT STATUS</vt:lpstr>
      <vt:lpstr>INCOME TYPE AND LOAN REPAYMENT STATUS</vt:lpstr>
      <vt:lpstr>REGION RATING AND LOAN REPAYMENT STATUS</vt:lpstr>
      <vt:lpstr>OCCUPATION TYPE AND  LOAN REPAYMENY STATUS</vt:lpstr>
      <vt:lpstr>ORGANIZATION TYPE AND LOAN REPAYMENT STATUS</vt:lpstr>
      <vt:lpstr>EMPLOYMENT YEARS AND LOAN REPAYMENT STATUS</vt:lpstr>
      <vt:lpstr>AMOUNT CREDIT AND LOAN REPAYMENT STATUS</vt:lpstr>
      <vt:lpstr>INCOME RANGE AND LOAN REPAYMENT STATUS</vt:lpstr>
      <vt:lpstr>CHILDREN COUNT AND LOAN REPAYMENT STATUS</vt:lpstr>
      <vt:lpstr>COUNT FAMILY MEMBERS AND LOAN REPAYMENT STATUS</vt:lpstr>
      <vt:lpstr>CATEGORICAL VARIABLES ANALYSIS</vt:lpstr>
      <vt:lpstr>INCOME TYPE AND TOTAL INCOME RELATIONSHIP</vt:lpstr>
      <vt:lpstr>NUMERICAL VARIABLES ANALYSIS</vt:lpstr>
      <vt:lpstr>AMOUNT AND LOAN REPAYMENT STATUS</vt:lpstr>
      <vt:lpstr>NUMERICAL VARIABLES ANALYSIS</vt:lpstr>
      <vt:lpstr>GOOD PRICE AMOUNT AND CREDIT AMOUNT BIVARIATE ANALYSIS</vt:lpstr>
      <vt:lpstr>LOAN REPAYMENT STATUS BY PLOTTING AGAINST AMOUNT VARIABLES</vt:lpstr>
      <vt:lpstr>DATA SET-3 VARAIABLE ANALYSIS-&gt;MERGEED DATA SETS APPLICATION DATA ANDPREVIOUS APPLICATION</vt:lpstr>
      <vt:lpstr>CONTRACT STATUS AND REPAYMENT OF LOANS</vt:lpstr>
      <vt:lpstr>CONTRACT STATUS AND REPAYMENT OF LOANS</vt:lpstr>
      <vt:lpstr>CONTRACT STATUS AND REPAYMENT OF LOANS</vt:lpstr>
      <vt:lpstr>NAME CONTRACT STATUS AND LOAN REPAYMENT STATUS</vt:lpstr>
      <vt:lpstr>NAME CONTRACT STATUS AND AMOUNT INCOME BIVARIATE ANALYSIS</vt:lpstr>
      <vt:lpstr>CONTRACT STATUS &amp; SOCIAL CIRCLE BIVARAITE ANALYSIS</vt:lpstr>
      <vt:lpstr>TASK-5 CORRELATEION BETWEEN VARIABLES AND REPAYMENT/DEFAULT</vt:lpstr>
      <vt:lpstr>CORRELATION BETWEEN VARIABLES WHEN LOAN REPAID</vt:lpstr>
      <vt:lpstr>CORRELATION BETWEEN VARIABLES WHEN DEFAULT </vt:lpstr>
      <vt:lpstr>TASK-6 FINAL SUMMARY CONCLUSION</vt:lpstr>
      <vt:lpstr>FINAL SUMMARY AND CONCLUSION</vt:lpstr>
      <vt:lpstr>DECISIVE FACTOR WHETHER AN APPLICANT WILL BE REPAYER </vt:lpstr>
      <vt:lpstr>DECISIVE FACTOR WHETHER AN APPLICANT WILL BE DEFAULTER </vt:lpstr>
      <vt:lpstr>FACTORS THAT LOAN CAN BE GIVEN ON CONDITION OF HIGH INTEREST RATE TO MITIGATE ANY DEFAULT RISK LEADING TO BUSINESS LOSS: </vt:lpstr>
      <vt:lpstr>SUGGESTIONS </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shreshth vashisht</dc:creator>
  <cp:lastModifiedBy>shreshth vashisht</cp:lastModifiedBy>
  <cp:revision>76</cp:revision>
  <dcterms:created xsi:type="dcterms:W3CDTF">2023-03-07T05:12:06Z</dcterms:created>
  <dcterms:modified xsi:type="dcterms:W3CDTF">2023-03-14T05:58:38Z</dcterms:modified>
</cp:coreProperties>
</file>